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4"/>
  </p:notesMasterIdLst>
  <p:handoutMasterIdLst>
    <p:handoutMasterId r:id="rId5"/>
  </p:handoutMasterIdLst>
  <p:sldIdLst>
    <p:sldId id="271" r:id="rId2"/>
    <p:sldId id="272" r:id="rId3"/>
  </p:sldIdLst>
  <p:sldSz cx="7562850" cy="10688638"/>
  <p:notesSz cx="7099300" cy="10234613"/>
  <p:defaultTextStyle>
    <a:defPPr>
      <a:defRPr lang="fr-FR"/>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44A8930-ED64-5A46-B565-847CE6A5E7A4}">
          <p14:sldIdLst>
            <p14:sldId id="271"/>
            <p14:sldId id="272"/>
          </p14:sldIdLst>
        </p14:section>
      </p14:sectionLst>
    </p:ext>
    <p:ext uri="{EFAFB233-063F-42B5-8137-9DF3F51BA10A}">
      <p15:sldGuideLst xmlns:p15="http://schemas.microsoft.com/office/powerpoint/2012/main">
        <p15:guide id="1" orient="horz" pos="6732">
          <p15:clr>
            <a:srgbClr val="A4A3A4"/>
          </p15:clr>
        </p15:guide>
        <p15:guide id="2" pos="4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Objects="1" showGuides="1">
      <p:cViewPr>
        <p:scale>
          <a:sx n="74" d="100"/>
          <a:sy n="74" d="100"/>
        </p:scale>
        <p:origin x="1554" y="54"/>
      </p:cViewPr>
      <p:guideLst>
        <p:guide orient="horz" pos="6732"/>
        <p:guide pos="476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76BE0C1-9A2A-5C4D-ABE7-EC0089EE8CD3}" type="datetimeFigureOut">
              <a:t>11/04/2018</a:t>
            </a:fld>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B13DCA57-975D-1C4D-B59A-92889E4A4650}" type="slidenum">
              <a:t>‹N°›</a:t>
            </a:fld>
            <a:endParaRPr lang="fr-FR"/>
          </a:p>
        </p:txBody>
      </p:sp>
    </p:spTree>
    <p:extLst>
      <p:ext uri="{BB962C8B-B14F-4D97-AF65-F5344CB8AC3E}">
        <p14:creationId xmlns:p14="http://schemas.microsoft.com/office/powerpoint/2010/main" val="2285023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BDA767F-F0A8-E04A-857E-E4A64F75085C}" type="datetimeFigureOut">
              <a:t>11/04/2018</a:t>
            </a:fld>
            <a:endParaRPr lang="fr-FR"/>
          </a:p>
        </p:txBody>
      </p:sp>
      <p:sp>
        <p:nvSpPr>
          <p:cNvPr id="4" name="Espace réservé de l'image des diapositives 3"/>
          <p:cNvSpPr>
            <a:spLocks noGrp="1" noRot="1" noChangeAspect="1"/>
          </p:cNvSpPr>
          <p:nvPr>
            <p:ph type="sldImg" idx="2"/>
          </p:nvPr>
        </p:nvSpPr>
        <p:spPr>
          <a:xfrm>
            <a:off x="2192338" y="768350"/>
            <a:ext cx="27146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DFBFBE8-9595-A04C-BD75-486A21821CE4}" type="slidenum">
              <a:t>‹N°›</a:t>
            </a:fld>
            <a:endParaRPr lang="fr-FR"/>
          </a:p>
        </p:txBody>
      </p:sp>
    </p:spTree>
    <p:extLst>
      <p:ext uri="{BB962C8B-B14F-4D97-AF65-F5344CB8AC3E}">
        <p14:creationId xmlns:p14="http://schemas.microsoft.com/office/powerpoint/2010/main" val="2481785803"/>
      </p:ext>
    </p:extLst>
  </p:cSld>
  <p:clrMap bg1="lt1" tx1="dk1" bg2="lt2" tx2="dk2" accent1="accent1" accent2="accent2" accent3="accent3" accent4="accent4" accent5="accent5" accent6="accent6" hlink="hlink" folHlink="folHlink"/>
  <p:hf hdr="0" ftr="0" dt="0"/>
  <p:notesStyle>
    <a:lvl1pPr marL="0" algn="l" defTabSz="497754" rtl="0" eaLnBrk="1" latinLnBrk="0" hangingPunct="1">
      <a:defRPr sz="1300" kern="1200">
        <a:solidFill>
          <a:schemeClr val="tx1"/>
        </a:solidFill>
        <a:latin typeface="+mn-lt"/>
        <a:ea typeface="+mn-ea"/>
        <a:cs typeface="+mn-cs"/>
      </a:defRPr>
    </a:lvl1pPr>
    <a:lvl2pPr marL="497754" algn="l" defTabSz="497754" rtl="0" eaLnBrk="1" latinLnBrk="0" hangingPunct="1">
      <a:defRPr sz="1300" kern="1200">
        <a:solidFill>
          <a:schemeClr val="tx1"/>
        </a:solidFill>
        <a:latin typeface="+mn-lt"/>
        <a:ea typeface="+mn-ea"/>
        <a:cs typeface="+mn-cs"/>
      </a:defRPr>
    </a:lvl2pPr>
    <a:lvl3pPr marL="995507" algn="l" defTabSz="497754" rtl="0" eaLnBrk="1" latinLnBrk="0" hangingPunct="1">
      <a:defRPr sz="1300" kern="1200">
        <a:solidFill>
          <a:schemeClr val="tx1"/>
        </a:solidFill>
        <a:latin typeface="+mn-lt"/>
        <a:ea typeface="+mn-ea"/>
        <a:cs typeface="+mn-cs"/>
      </a:defRPr>
    </a:lvl3pPr>
    <a:lvl4pPr marL="1493261" algn="l" defTabSz="497754" rtl="0" eaLnBrk="1" latinLnBrk="0" hangingPunct="1">
      <a:defRPr sz="1300" kern="1200">
        <a:solidFill>
          <a:schemeClr val="tx1"/>
        </a:solidFill>
        <a:latin typeface="+mn-lt"/>
        <a:ea typeface="+mn-ea"/>
        <a:cs typeface="+mn-cs"/>
      </a:defRPr>
    </a:lvl4pPr>
    <a:lvl5pPr marL="1991015" algn="l" defTabSz="497754" rtl="0" eaLnBrk="1" latinLnBrk="0" hangingPunct="1">
      <a:defRPr sz="1300" kern="1200">
        <a:solidFill>
          <a:schemeClr val="tx1"/>
        </a:solidFill>
        <a:latin typeface="+mn-lt"/>
        <a:ea typeface="+mn-ea"/>
        <a:cs typeface="+mn-cs"/>
      </a:defRPr>
    </a:lvl5pPr>
    <a:lvl6pPr marL="2488768" algn="l" defTabSz="497754" rtl="0" eaLnBrk="1" latinLnBrk="0" hangingPunct="1">
      <a:defRPr sz="1300" kern="1200">
        <a:solidFill>
          <a:schemeClr val="tx1"/>
        </a:solidFill>
        <a:latin typeface="+mn-lt"/>
        <a:ea typeface="+mn-ea"/>
        <a:cs typeface="+mn-cs"/>
      </a:defRPr>
    </a:lvl6pPr>
    <a:lvl7pPr marL="2986522" algn="l" defTabSz="497754" rtl="0" eaLnBrk="1" latinLnBrk="0" hangingPunct="1">
      <a:defRPr sz="1300" kern="1200">
        <a:solidFill>
          <a:schemeClr val="tx1"/>
        </a:solidFill>
        <a:latin typeface="+mn-lt"/>
        <a:ea typeface="+mn-ea"/>
        <a:cs typeface="+mn-cs"/>
      </a:defRPr>
    </a:lvl7pPr>
    <a:lvl8pPr marL="3484275" algn="l" defTabSz="497754" rtl="0" eaLnBrk="1" latinLnBrk="0" hangingPunct="1">
      <a:defRPr sz="1300" kern="1200">
        <a:solidFill>
          <a:schemeClr val="tx1"/>
        </a:solidFill>
        <a:latin typeface="+mn-lt"/>
        <a:ea typeface="+mn-ea"/>
        <a:cs typeface="+mn-cs"/>
      </a:defRPr>
    </a:lvl8pPr>
    <a:lvl9pPr marL="3982029" algn="l" defTabSz="497754"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5" name="Espace réservé pour une image  14"/>
          <p:cNvSpPr>
            <a:spLocks noGrp="1"/>
          </p:cNvSpPr>
          <p:nvPr>
            <p:ph type="pic" sz="quarter" idx="15"/>
          </p:nvPr>
        </p:nvSpPr>
        <p:spPr>
          <a:xfrm>
            <a:off x="1" y="1"/>
            <a:ext cx="7560000" cy="2680022"/>
          </a:xfrm>
          <a:prstGeom prst="rect">
            <a:avLst/>
          </a:prstGeom>
          <a:solidFill>
            <a:schemeClr val="tx2">
              <a:alpha val="45000"/>
            </a:schemeClr>
          </a:solidFill>
        </p:spPr>
        <p:txBody>
          <a:bodyPr vert="horz"/>
          <a:lstStyle/>
          <a:p>
            <a:r>
              <a:rPr lang="fr-FR"/>
              <a:t>Cliquez sur l'icône pour ajouter une image</a:t>
            </a:r>
          </a:p>
        </p:txBody>
      </p:sp>
      <p:sp>
        <p:nvSpPr>
          <p:cNvPr id="35" name="Rectangle 34"/>
          <p:cNvSpPr/>
          <p:nvPr userDrawn="1"/>
        </p:nvSpPr>
        <p:spPr>
          <a:xfrm>
            <a:off x="4717529" y="3148015"/>
            <a:ext cx="2845321" cy="7540622"/>
          </a:xfrm>
          <a:prstGeom prst="rect">
            <a:avLst/>
          </a:prstGeom>
          <a:gradFill flip="none" rotWithShape="1">
            <a:gsLst>
              <a:gs pos="27000">
                <a:schemeClr val="tx2"/>
              </a:gs>
              <a:gs pos="100000">
                <a:schemeClr val="tx2">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p:cNvSpPr>
            <a:spLocks noGrp="1"/>
          </p:cNvSpPr>
          <p:nvPr>
            <p:ph type="body" sz="quarter" idx="11"/>
          </p:nvPr>
        </p:nvSpPr>
        <p:spPr>
          <a:xfrm>
            <a:off x="5078404" y="4624239"/>
            <a:ext cx="2160000" cy="5040560"/>
          </a:xfrm>
          <a:prstGeom prst="rect">
            <a:avLst/>
          </a:prstGeom>
        </p:spPr>
        <p:txBody>
          <a:bodyPr vert="horz" lIns="0" tIns="0" rIns="0" bIns="0" anchor="ctr" anchorCtr="0"/>
          <a:lstStyle>
            <a:lvl1pPr marL="0">
              <a:spcBef>
                <a:spcPts val="1200"/>
              </a:spcBef>
              <a:spcAft>
                <a:spcPts val="600"/>
              </a:spcAft>
              <a:defRPr sz="1200" b="1" i="0">
                <a:solidFill>
                  <a:schemeClr val="bg2"/>
                </a:solidFill>
              </a:defRPr>
            </a:lvl1pPr>
            <a:lvl2pPr marL="0" indent="0">
              <a:spcBef>
                <a:spcPts val="600"/>
              </a:spcBef>
              <a:spcAft>
                <a:spcPts val="300"/>
              </a:spcAft>
              <a:buFontTx/>
              <a:buNone/>
              <a:defRPr sz="1100" b="1" i="0"/>
            </a:lvl2pPr>
            <a:lvl3pPr marL="0" indent="0">
              <a:lnSpc>
                <a:spcPct val="100000"/>
              </a:lnSpc>
              <a:spcBef>
                <a:spcPts val="0"/>
              </a:spcBef>
              <a:spcAft>
                <a:spcPts val="600"/>
              </a:spcAft>
              <a:buFontTx/>
              <a:buNone/>
              <a:defRPr sz="1400" normalizeH="0" baseline="0"/>
            </a:lvl3pPr>
            <a:lvl4pPr marL="0" indent="0">
              <a:buFontTx/>
              <a:buNone/>
              <a:defRPr sz="1100"/>
            </a:lvl4pPr>
            <a:lvl5pPr marL="108000" indent="-108000">
              <a:spcBef>
                <a:spcPts val="300"/>
              </a:spcBef>
              <a:spcAft>
                <a:spcPts val="0"/>
              </a:spcAft>
              <a:buClr>
                <a:schemeClr val="bg1"/>
              </a:buClr>
              <a:buSzPct val="125000"/>
              <a:buFont typeface="Arial"/>
              <a:buChar char="•"/>
              <a:defRPr sz="11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exte 9"/>
          <p:cNvSpPr>
            <a:spLocks noGrp="1"/>
          </p:cNvSpPr>
          <p:nvPr>
            <p:ph type="body" sz="quarter" idx="13"/>
          </p:nvPr>
        </p:nvSpPr>
        <p:spPr>
          <a:xfrm>
            <a:off x="469057" y="5776367"/>
            <a:ext cx="1906692" cy="4680520"/>
          </a:xfrm>
          <a:prstGeom prst="rect">
            <a:avLst/>
          </a:prstGeom>
        </p:spPr>
        <p:txBody>
          <a:bodyPr vert="horz" lIns="0" tIns="0" rIns="0" bIns="0"/>
          <a:lstStyle>
            <a:lvl1pPr marL="0" indent="0">
              <a:spcBef>
                <a:spcPts val="1200"/>
              </a:spcBef>
              <a:spcAft>
                <a:spcPts val="600"/>
              </a:spcAft>
              <a:buFont typeface="Arial"/>
              <a:buNone/>
              <a:defRPr sz="1100" b="1" i="0" cap="all">
                <a:solidFill>
                  <a:schemeClr val="bg2"/>
                </a:solidFill>
              </a:defRPr>
            </a:lvl1pPr>
            <a:lvl2pPr marL="0" indent="0">
              <a:spcBef>
                <a:spcPts val="600"/>
              </a:spcBef>
              <a:spcAft>
                <a:spcPts val="300"/>
              </a:spcAft>
              <a:buNone/>
              <a:defRPr sz="1100" b="1" i="0"/>
            </a:lvl2pPr>
            <a:lvl3pPr marL="0" indent="0">
              <a:spcBef>
                <a:spcPts val="300"/>
              </a:spcBef>
              <a:buNone/>
              <a:defRPr sz="1100" b="0" i="0"/>
            </a:lvl3pPr>
            <a:lvl4pPr marL="171450" indent="-171450">
              <a:spcBef>
                <a:spcPts val="300"/>
              </a:spcBef>
              <a:buClr>
                <a:schemeClr val="bg2"/>
              </a:buClr>
              <a:buSzPct val="150000"/>
              <a:buFont typeface="Wingdings" charset="2"/>
              <a:buChar char="§"/>
              <a:defRPr sz="1100"/>
            </a:lvl4pPr>
            <a:lvl5pPr marL="360000" indent="-171450">
              <a:spcBef>
                <a:spcPts val="200"/>
              </a:spcBef>
              <a:buFont typeface="Arial"/>
              <a:buChar char="•"/>
              <a:defRPr sz="11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9"/>
          <p:cNvSpPr>
            <a:spLocks noGrp="1"/>
          </p:cNvSpPr>
          <p:nvPr>
            <p:ph type="body" sz="quarter" idx="14"/>
          </p:nvPr>
        </p:nvSpPr>
        <p:spPr>
          <a:xfrm>
            <a:off x="2557289" y="5776367"/>
            <a:ext cx="1908009" cy="4680520"/>
          </a:xfrm>
          <a:prstGeom prst="rect">
            <a:avLst/>
          </a:prstGeom>
        </p:spPr>
        <p:txBody>
          <a:bodyPr vert="horz" lIns="0" tIns="0" rIns="0" bIns="0"/>
          <a:lstStyle>
            <a:lvl1pPr marL="0" indent="0">
              <a:spcBef>
                <a:spcPts val="1200"/>
              </a:spcBef>
              <a:spcAft>
                <a:spcPts val="600"/>
              </a:spcAft>
              <a:buFont typeface="Arial"/>
              <a:buNone/>
              <a:defRPr sz="1100" b="1" i="0" cap="all">
                <a:solidFill>
                  <a:schemeClr val="bg2"/>
                </a:solidFill>
              </a:defRPr>
            </a:lvl1pPr>
            <a:lvl2pPr marL="0" indent="0">
              <a:spcBef>
                <a:spcPts val="600"/>
              </a:spcBef>
              <a:spcAft>
                <a:spcPts val="300"/>
              </a:spcAft>
              <a:buNone/>
              <a:defRPr sz="1100" b="1" i="0"/>
            </a:lvl2pPr>
            <a:lvl3pPr marL="0" indent="0">
              <a:spcBef>
                <a:spcPts val="300"/>
              </a:spcBef>
              <a:buNone/>
              <a:defRPr sz="1100" b="0" i="0"/>
            </a:lvl3pPr>
            <a:lvl4pPr marL="171450" indent="-171450">
              <a:spcBef>
                <a:spcPts val="300"/>
              </a:spcBef>
              <a:buClr>
                <a:schemeClr val="bg2"/>
              </a:buClr>
              <a:buSzPct val="150000"/>
              <a:buFont typeface="Wingdings" charset="2"/>
              <a:buChar char="§"/>
              <a:defRPr sz="1100"/>
            </a:lvl4pPr>
            <a:lvl5pPr marL="360000" indent="-171450">
              <a:spcBef>
                <a:spcPts val="200"/>
              </a:spcBef>
              <a:buFont typeface="Arial"/>
              <a:buChar char="•"/>
              <a:defRPr sz="11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Espace réservé du texte 16"/>
          <p:cNvSpPr>
            <a:spLocks noGrp="1"/>
          </p:cNvSpPr>
          <p:nvPr>
            <p:ph type="body" sz="quarter" idx="16"/>
          </p:nvPr>
        </p:nvSpPr>
        <p:spPr>
          <a:xfrm>
            <a:off x="5078404" y="3392045"/>
            <a:ext cx="2160596" cy="1016170"/>
          </a:xfrm>
          <a:prstGeom prst="rect">
            <a:avLst/>
          </a:prstGeom>
        </p:spPr>
        <p:txBody>
          <a:bodyPr vert="horz" lIns="0" tIns="0" rIns="0" bIns="0" anchor="ctr" anchorCtr="0"/>
          <a:lstStyle>
            <a:lvl1pPr marL="0">
              <a:spcBef>
                <a:spcPts val="300"/>
              </a:spcBef>
              <a:buFontTx/>
              <a:buNone/>
              <a:defRPr sz="1200" b="1" i="0">
                <a:solidFill>
                  <a:schemeClr val="bg1"/>
                </a:solidFill>
              </a:defRPr>
            </a:lvl1pPr>
            <a:lvl2pPr marL="0" indent="0">
              <a:spcBef>
                <a:spcPts val="0"/>
              </a:spcBef>
              <a:buFontTx/>
              <a:buNone/>
              <a:defRPr sz="2000" b="1" i="0">
                <a:solidFill>
                  <a:schemeClr val="bg1"/>
                </a:solidFill>
              </a:defRPr>
            </a:lvl2pPr>
            <a:lvl3pPr marL="0" indent="0">
              <a:spcBef>
                <a:spcPts val="300"/>
              </a:spcBef>
              <a:buFontTx/>
              <a:buNone/>
              <a:defRPr b="1" i="0">
                <a:solidFill>
                  <a:schemeClr val="bg1"/>
                </a:solidFill>
              </a:defRPr>
            </a:lvl3pPr>
            <a:lvl4pPr marL="0" indent="0">
              <a:spcBef>
                <a:spcPts val="300"/>
              </a:spcBef>
              <a:buFontTx/>
              <a:buNone/>
              <a:defRPr b="1" i="0">
                <a:solidFill>
                  <a:schemeClr val="bg1"/>
                </a:solidFill>
              </a:defRPr>
            </a:lvl4pPr>
            <a:lvl5pPr marL="0" indent="0">
              <a:spcBef>
                <a:spcPts val="300"/>
              </a:spcBef>
              <a:buFontTx/>
              <a:buNone/>
              <a:defRPr b="1" i="0">
                <a:solidFill>
                  <a:schemeClr val="bg1"/>
                </a:solidFill>
              </a:defRPr>
            </a:lvl5pPr>
          </a:lstStyle>
          <a:p>
            <a:pPr lvl="0"/>
            <a:r>
              <a:rPr lang="fr-FR"/>
              <a:t>Modifiez les styles du texte du masque</a:t>
            </a:r>
          </a:p>
          <a:p>
            <a:pPr lvl="1"/>
            <a:r>
              <a:rPr lang="fr-FR"/>
              <a:t>Deuxième niveau</a:t>
            </a:r>
          </a:p>
        </p:txBody>
      </p:sp>
      <p:sp>
        <p:nvSpPr>
          <p:cNvPr id="20" name="Espace réservé pour une image  19" descr="insérer un picto" title="picto"/>
          <p:cNvSpPr>
            <a:spLocks noGrp="1"/>
          </p:cNvSpPr>
          <p:nvPr>
            <p:ph type="pic" sz="quarter" idx="18"/>
          </p:nvPr>
        </p:nvSpPr>
        <p:spPr>
          <a:xfrm>
            <a:off x="3889298" y="3256087"/>
            <a:ext cx="576000" cy="576064"/>
          </a:xfrm>
          <a:prstGeom prst="rect">
            <a:avLst/>
          </a:prstGeom>
        </p:spPr>
        <p:txBody>
          <a:bodyPr vert="horz" lIns="0" tIns="0" rIns="0" bIns="0">
            <a:normAutofit/>
          </a:bodyPr>
          <a:lstStyle>
            <a:lvl1pPr>
              <a:defRPr sz="500"/>
            </a:lvl1pPr>
          </a:lstStyle>
          <a:p>
            <a:r>
              <a:rPr lang="fr-FR"/>
              <a:t>Cliquez sur l'icône pour ajouter une image</a:t>
            </a:r>
          </a:p>
        </p:txBody>
      </p:sp>
      <p:pic>
        <p:nvPicPr>
          <p:cNvPr id="31" name="Image 30">
            <a:extLst>
              <a:ext uri="{FF2B5EF4-FFF2-40B4-BE49-F238E27FC236}">
                <a16:creationId xmlns:a16="http://schemas.microsoft.com/office/drawing/2014/main" id="{A54D368E-9C2E-46CB-AE6E-BCB7DE9D657B}"/>
              </a:ext>
            </a:extLst>
          </p:cNvPr>
          <p:cNvPicPr>
            <a:picLocks noChangeAspect="1"/>
          </p:cNvPicPr>
          <p:nvPr userDrawn="1"/>
        </p:nvPicPr>
        <p:blipFill>
          <a:blip r:embed="rId2"/>
          <a:stretch>
            <a:fillRect/>
          </a:stretch>
        </p:blipFill>
        <p:spPr>
          <a:xfrm>
            <a:off x="5078404" y="9845852"/>
            <a:ext cx="2015389" cy="611035"/>
          </a:xfrm>
          <a:prstGeom prst="rect">
            <a:avLst/>
          </a:prstGeom>
        </p:spPr>
      </p:pic>
      <p:sp>
        <p:nvSpPr>
          <p:cNvPr id="3" name="Espace réservé du texte 2"/>
          <p:cNvSpPr>
            <a:spLocks noGrp="1"/>
          </p:cNvSpPr>
          <p:nvPr>
            <p:ph type="body" sz="quarter" idx="22"/>
          </p:nvPr>
        </p:nvSpPr>
        <p:spPr>
          <a:xfrm>
            <a:off x="469057" y="3320037"/>
            <a:ext cx="3240359" cy="2316189"/>
          </a:xfrm>
          <a:prstGeom prst="rect">
            <a:avLst/>
          </a:prstGeom>
        </p:spPr>
        <p:txBody>
          <a:bodyPr vert="horz" lIns="0" tIns="0" rIns="0" bIns="0" anchor="ctr" anchorCtr="0"/>
          <a:lstStyle>
            <a:lvl1pPr marL="0">
              <a:spcAft>
                <a:spcPts val="600"/>
              </a:spcAft>
              <a:buFontTx/>
              <a:buNone/>
              <a:defRPr sz="2200">
                <a:solidFill>
                  <a:schemeClr val="bg2"/>
                </a:solidFill>
              </a:defRPr>
            </a:lvl1pPr>
            <a:lvl2pPr marL="0" indent="0">
              <a:buFontTx/>
              <a:buNone/>
              <a:defRPr sz="1200"/>
            </a:lvl2pPr>
            <a:lvl3pPr marL="0" indent="0">
              <a:buFontTx/>
              <a:buNone/>
              <a:defRPr/>
            </a:lvl3pPr>
            <a:lvl4pPr marL="0" indent="0">
              <a:buFontTx/>
              <a:buNone/>
              <a:defRPr/>
            </a:lvl4pPr>
            <a:lvl5pPr marL="0" indent="0">
              <a:buFontTx/>
              <a:buNone/>
              <a:defRPr/>
            </a:lvl5pPr>
          </a:lstStyle>
          <a:p>
            <a:pPr lvl="0"/>
            <a:r>
              <a:rPr lang="fr-FR"/>
              <a:t>Modifiez les styles du texte du masque</a:t>
            </a:r>
          </a:p>
          <a:p>
            <a:pPr lvl="1"/>
            <a:r>
              <a:rPr lang="fr-FR"/>
              <a:t>Deuxième niveau</a:t>
            </a:r>
          </a:p>
        </p:txBody>
      </p:sp>
      <p:sp>
        <p:nvSpPr>
          <p:cNvPr id="24" name="Rectangle 23"/>
          <p:cNvSpPr/>
          <p:nvPr userDrawn="1"/>
        </p:nvSpPr>
        <p:spPr>
          <a:xfrm>
            <a:off x="1" y="2680023"/>
            <a:ext cx="7560000" cy="46799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tIns="49775" rIns="99551" bIns="49775" rtlCol="0" anchor="ctr"/>
          <a:lstStyle/>
          <a:p>
            <a:pPr algn="l"/>
            <a:endParaRPr lang="fr-FR"/>
          </a:p>
        </p:txBody>
      </p:sp>
      <p:cxnSp>
        <p:nvCxnSpPr>
          <p:cNvPr id="32" name="Connecteur droit 31"/>
          <p:cNvCxnSpPr/>
          <p:nvPr userDrawn="1"/>
        </p:nvCxnSpPr>
        <p:spPr>
          <a:xfrm>
            <a:off x="5078404" y="4480223"/>
            <a:ext cx="2160000" cy="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sp>
        <p:nvSpPr>
          <p:cNvPr id="16" name="Espace réservé pour une image  19" descr="insérer un picto" title="picto"/>
          <p:cNvSpPr>
            <a:spLocks noGrp="1"/>
          </p:cNvSpPr>
          <p:nvPr>
            <p:ph type="pic" sz="quarter" idx="23"/>
          </p:nvPr>
        </p:nvSpPr>
        <p:spPr>
          <a:xfrm>
            <a:off x="3889298" y="3760143"/>
            <a:ext cx="576000" cy="576064"/>
          </a:xfrm>
          <a:prstGeom prst="rect">
            <a:avLst/>
          </a:prstGeom>
        </p:spPr>
        <p:txBody>
          <a:bodyPr vert="horz" lIns="0" tIns="0" rIns="0" bIns="0">
            <a:normAutofit/>
          </a:bodyPr>
          <a:lstStyle>
            <a:lvl1pPr>
              <a:defRPr sz="500"/>
            </a:lvl1pPr>
          </a:lstStyle>
          <a:p>
            <a:r>
              <a:rPr lang="fr-FR"/>
              <a:t>Cliquez sur l'icône pour ajouter une image</a:t>
            </a:r>
          </a:p>
        </p:txBody>
      </p:sp>
      <p:sp>
        <p:nvSpPr>
          <p:cNvPr id="18" name="Espace réservé pour une image  19" descr="insérer un picto" title="picto"/>
          <p:cNvSpPr>
            <a:spLocks noGrp="1"/>
          </p:cNvSpPr>
          <p:nvPr>
            <p:ph type="pic" sz="quarter" idx="24"/>
          </p:nvPr>
        </p:nvSpPr>
        <p:spPr>
          <a:xfrm>
            <a:off x="3889298" y="4264199"/>
            <a:ext cx="576000" cy="576064"/>
          </a:xfrm>
          <a:prstGeom prst="rect">
            <a:avLst/>
          </a:prstGeom>
        </p:spPr>
        <p:txBody>
          <a:bodyPr vert="horz" lIns="0" tIns="0" rIns="0" bIns="0">
            <a:normAutofit/>
          </a:bodyPr>
          <a:lstStyle>
            <a:lvl1pPr>
              <a:defRPr sz="500"/>
            </a:lvl1pPr>
          </a:lstStyle>
          <a:p>
            <a:r>
              <a:rPr lang="fr-FR"/>
              <a:t>Cliquez sur l'icône pour ajouter une image</a:t>
            </a:r>
          </a:p>
        </p:txBody>
      </p:sp>
      <p:sp>
        <p:nvSpPr>
          <p:cNvPr id="19" name="Espace réservé pour une image  19" descr="insérer un picto" title="picto"/>
          <p:cNvSpPr>
            <a:spLocks noGrp="1"/>
          </p:cNvSpPr>
          <p:nvPr>
            <p:ph type="pic" sz="quarter" idx="25"/>
          </p:nvPr>
        </p:nvSpPr>
        <p:spPr>
          <a:xfrm>
            <a:off x="3889298" y="4768255"/>
            <a:ext cx="576000" cy="576064"/>
          </a:xfrm>
          <a:prstGeom prst="rect">
            <a:avLst/>
          </a:prstGeom>
        </p:spPr>
        <p:txBody>
          <a:bodyPr vert="horz" lIns="0" tIns="0" rIns="0" bIns="0">
            <a:normAutofit/>
          </a:bodyPr>
          <a:lstStyle>
            <a:lvl1pPr>
              <a:defRPr sz="500"/>
            </a:lvl1pPr>
          </a:lstStyle>
          <a:p>
            <a:r>
              <a:rPr lang="fr-FR"/>
              <a:t>Cliquez sur l'icône pour ajouter une image</a:t>
            </a:r>
          </a:p>
        </p:txBody>
      </p:sp>
    </p:spTree>
    <p:extLst>
      <p:ext uri="{BB962C8B-B14F-4D97-AF65-F5344CB8AC3E}">
        <p14:creationId xmlns:p14="http://schemas.microsoft.com/office/powerpoint/2010/main" val="151831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13" name="Rectangle 12"/>
          <p:cNvSpPr/>
          <p:nvPr userDrawn="1"/>
        </p:nvSpPr>
        <p:spPr>
          <a:xfrm>
            <a:off x="1" y="7504559"/>
            <a:ext cx="7562850" cy="31840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p:cNvSpPr>
            <a:spLocks noGrp="1"/>
          </p:cNvSpPr>
          <p:nvPr>
            <p:ph type="body" sz="quarter" idx="12"/>
          </p:nvPr>
        </p:nvSpPr>
        <p:spPr>
          <a:xfrm>
            <a:off x="539749" y="7792591"/>
            <a:ext cx="4249788" cy="2664296"/>
          </a:xfrm>
          <a:prstGeom prst="rect">
            <a:avLst/>
          </a:prstGeom>
        </p:spPr>
        <p:txBody>
          <a:bodyPr vert="horz" lIns="0" tIns="0" rIns="0" bIns="0"/>
          <a:lstStyle>
            <a:lvl1pPr marL="0">
              <a:spcBef>
                <a:spcPts val="1200"/>
              </a:spcBef>
              <a:spcAft>
                <a:spcPts val="600"/>
              </a:spcAft>
              <a:buFontTx/>
              <a:buNone/>
              <a:defRPr sz="1100" b="1" i="0" baseline="0">
                <a:solidFill>
                  <a:schemeClr val="bg2"/>
                </a:solidFill>
              </a:defRPr>
            </a:lvl1pPr>
            <a:lvl2pPr marL="0" indent="0">
              <a:spcBef>
                <a:spcPts val="0"/>
              </a:spcBef>
              <a:buFontTx/>
              <a:buNone/>
              <a:defRPr sz="1100" b="0" i="0" baseline="0"/>
            </a:lvl2pPr>
            <a:lvl3pPr marL="0" indent="0">
              <a:spcBef>
                <a:spcPts val="0"/>
              </a:spcBef>
              <a:buFontTx/>
              <a:buNone/>
              <a:defRPr sz="1100" b="0" i="0" baseline="0"/>
            </a:lvl3pPr>
            <a:lvl4pPr marL="0" indent="0">
              <a:spcBef>
                <a:spcPts val="0"/>
              </a:spcBef>
              <a:buFontTx/>
              <a:buNone/>
              <a:defRPr sz="1100" b="0" i="0" baseline="0"/>
            </a:lvl4pPr>
            <a:lvl5pPr marL="0" indent="0">
              <a:spcBef>
                <a:spcPts val="0"/>
              </a:spcBef>
              <a:buFontTx/>
              <a:buNone/>
              <a:defRPr sz="1100" b="0" i="0" baseline="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9"/>
          <p:cNvSpPr>
            <a:spLocks noGrp="1"/>
          </p:cNvSpPr>
          <p:nvPr>
            <p:ph type="body" sz="quarter" idx="13"/>
          </p:nvPr>
        </p:nvSpPr>
        <p:spPr>
          <a:xfrm>
            <a:off x="539750" y="1455887"/>
            <a:ext cx="6699250" cy="5760640"/>
          </a:xfrm>
          <a:prstGeom prst="rect">
            <a:avLst/>
          </a:prstGeom>
        </p:spPr>
        <p:txBody>
          <a:bodyPr vert="horz" lIns="0" tIns="0" rIns="0" bIns="0" numCol="2" spcCol="360000"/>
          <a:lstStyle>
            <a:lvl1pPr marL="0" indent="0">
              <a:spcBef>
                <a:spcPts val="1200"/>
              </a:spcBef>
              <a:spcAft>
                <a:spcPts val="600"/>
              </a:spcAft>
              <a:buFont typeface="Arial"/>
              <a:buNone/>
              <a:defRPr sz="1200" b="1" i="0" cap="all">
                <a:solidFill>
                  <a:schemeClr val="bg2"/>
                </a:solidFill>
              </a:defRPr>
            </a:lvl1pPr>
            <a:lvl2pPr marL="0" indent="0">
              <a:spcBef>
                <a:spcPts val="600"/>
              </a:spcBef>
              <a:spcAft>
                <a:spcPts val="300"/>
              </a:spcAft>
              <a:buNone/>
              <a:defRPr sz="1200" b="1" i="0"/>
            </a:lvl2pPr>
            <a:lvl3pPr marL="0" indent="0">
              <a:spcBef>
                <a:spcPts val="300"/>
              </a:spcBef>
              <a:buNone/>
              <a:defRPr sz="1100" b="0" i="0"/>
            </a:lvl3pPr>
            <a:lvl4pPr marL="171450" indent="-171450">
              <a:spcBef>
                <a:spcPts val="300"/>
              </a:spcBef>
              <a:buClr>
                <a:schemeClr val="bg2"/>
              </a:buClr>
              <a:buSzPct val="150000"/>
              <a:buFont typeface="Wingdings" charset="2"/>
              <a:buChar char="§"/>
              <a:defRPr sz="1100"/>
            </a:lvl4pPr>
            <a:lvl5pPr marL="360000" indent="-171450">
              <a:spcBef>
                <a:spcPts val="200"/>
              </a:spcBef>
              <a:buFont typeface="Arial"/>
              <a:buChar char="•"/>
              <a:defRPr sz="11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15"/>
          <p:cNvSpPr>
            <a:spLocks noGrp="1"/>
          </p:cNvSpPr>
          <p:nvPr>
            <p:ph type="body" sz="quarter" idx="14"/>
          </p:nvPr>
        </p:nvSpPr>
        <p:spPr>
          <a:xfrm>
            <a:off x="5078404" y="7817309"/>
            <a:ext cx="2015390" cy="1775482"/>
          </a:xfrm>
          <a:prstGeom prst="rect">
            <a:avLst/>
          </a:prstGeom>
        </p:spPr>
        <p:txBody>
          <a:bodyPr vert="horz" lIns="0" tIns="0" rIns="0" bIns="0"/>
          <a:lstStyle>
            <a:lvl1pPr marL="0">
              <a:spcBef>
                <a:spcPts val="1200"/>
              </a:spcBef>
              <a:spcAft>
                <a:spcPts val="600"/>
              </a:spcAft>
              <a:buFontTx/>
              <a:buNone/>
              <a:defRPr sz="1100" b="1" i="0">
                <a:solidFill>
                  <a:schemeClr val="bg2"/>
                </a:solidFill>
              </a:defRPr>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9" name="Rectangle 18"/>
          <p:cNvSpPr/>
          <p:nvPr userDrawn="1"/>
        </p:nvSpPr>
        <p:spPr>
          <a:xfrm>
            <a:off x="1" y="351907"/>
            <a:ext cx="7560000" cy="54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tIns="49775" rIns="99551" bIns="49775" rtlCol="0" anchor="ctr"/>
          <a:lstStyle/>
          <a:p>
            <a:pPr algn="l"/>
            <a:endParaRPr lang="fr-FR"/>
          </a:p>
        </p:txBody>
      </p:sp>
      <p:pic>
        <p:nvPicPr>
          <p:cNvPr id="20" name="Image 19" descr="LOGO NATURE 2050 PPT.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74957"/>
            <a:ext cx="2160000" cy="1273483"/>
          </a:xfrm>
          <a:prstGeom prst="rect">
            <a:avLst/>
          </a:prstGeom>
        </p:spPr>
      </p:pic>
      <p:pic>
        <p:nvPicPr>
          <p:cNvPr id="9" name="Image 8">
            <a:extLst>
              <a:ext uri="{FF2B5EF4-FFF2-40B4-BE49-F238E27FC236}">
                <a16:creationId xmlns:a16="http://schemas.microsoft.com/office/drawing/2014/main" id="{A54D368E-9C2E-46CB-AE6E-BCB7DE9D657B}"/>
              </a:ext>
            </a:extLst>
          </p:cNvPr>
          <p:cNvPicPr>
            <a:picLocks noChangeAspect="1"/>
          </p:cNvPicPr>
          <p:nvPr userDrawn="1"/>
        </p:nvPicPr>
        <p:blipFill>
          <a:blip r:embed="rId3"/>
          <a:stretch>
            <a:fillRect/>
          </a:stretch>
        </p:blipFill>
        <p:spPr>
          <a:xfrm>
            <a:off x="5078404" y="9845852"/>
            <a:ext cx="2015389" cy="611035"/>
          </a:xfrm>
          <a:prstGeom prst="rect">
            <a:avLst/>
          </a:prstGeom>
        </p:spPr>
      </p:pic>
    </p:spTree>
    <p:extLst>
      <p:ext uri="{BB962C8B-B14F-4D97-AF65-F5344CB8AC3E}">
        <p14:creationId xmlns:p14="http://schemas.microsoft.com/office/powerpoint/2010/main" val="1485329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Disposition personnalisée">
    <p:spTree>
      <p:nvGrpSpPr>
        <p:cNvPr id="1" name=""/>
        <p:cNvGrpSpPr/>
        <p:nvPr/>
      </p:nvGrpSpPr>
      <p:grpSpPr>
        <a:xfrm>
          <a:off x="0" y="0"/>
          <a:ext cx="0" cy="0"/>
          <a:chOff x="0" y="0"/>
          <a:chExt cx="0" cy="0"/>
        </a:xfrm>
      </p:grpSpPr>
      <p:sp>
        <p:nvSpPr>
          <p:cNvPr id="14" name="Rectangle 13"/>
          <p:cNvSpPr/>
          <p:nvPr userDrawn="1"/>
        </p:nvSpPr>
        <p:spPr>
          <a:xfrm>
            <a:off x="4718050" y="3148013"/>
            <a:ext cx="2844800" cy="7540625"/>
          </a:xfrm>
          <a:prstGeom prst="rect">
            <a:avLst/>
          </a:prstGeom>
          <a:gradFill flip="none" rotWithShape="1">
            <a:gsLst>
              <a:gs pos="27000">
                <a:schemeClr val="tx2"/>
              </a:gs>
              <a:gs pos="100000">
                <a:schemeClr val="tx2">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7754" eaLnBrk="1" fontAlgn="auto" hangingPunct="1">
              <a:spcBef>
                <a:spcPts val="0"/>
              </a:spcBef>
              <a:spcAft>
                <a:spcPts val="0"/>
              </a:spcAft>
              <a:defRPr/>
            </a:pPr>
            <a:endParaRPr lang="fr-FR"/>
          </a:p>
        </p:txBody>
      </p:sp>
      <p:pic>
        <p:nvPicPr>
          <p:cNvPr id="21" name="Imag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78413" y="9845675"/>
            <a:ext cx="20161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userDrawn="1"/>
        </p:nvSpPr>
        <p:spPr>
          <a:xfrm>
            <a:off x="0" y="2679700"/>
            <a:ext cx="7559675" cy="46831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tIns="49775" rIns="99551" bIns="49775" anchor="ctr"/>
          <a:lstStyle/>
          <a:p>
            <a:pPr defTabSz="497754" eaLnBrk="1" fontAlgn="auto" hangingPunct="1">
              <a:spcBef>
                <a:spcPts val="0"/>
              </a:spcBef>
              <a:spcAft>
                <a:spcPts val="0"/>
              </a:spcAft>
              <a:defRPr/>
            </a:pPr>
            <a:endParaRPr lang="fr-FR"/>
          </a:p>
        </p:txBody>
      </p:sp>
      <p:cxnSp>
        <p:nvCxnSpPr>
          <p:cNvPr id="24" name="Connecteur droit 23"/>
          <p:cNvCxnSpPr/>
          <p:nvPr userDrawn="1"/>
        </p:nvCxnSpPr>
        <p:spPr>
          <a:xfrm>
            <a:off x="5078413" y="4479925"/>
            <a:ext cx="2160587" cy="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sp>
        <p:nvSpPr>
          <p:cNvPr id="15" name="Espace réservé pour une image  14"/>
          <p:cNvSpPr>
            <a:spLocks noGrp="1"/>
          </p:cNvSpPr>
          <p:nvPr>
            <p:ph type="pic" sz="quarter" idx="15"/>
          </p:nvPr>
        </p:nvSpPr>
        <p:spPr>
          <a:xfrm>
            <a:off x="1" y="1"/>
            <a:ext cx="7560000" cy="2680022"/>
          </a:xfrm>
          <a:prstGeom prst="rect">
            <a:avLst/>
          </a:prstGeom>
          <a:solidFill>
            <a:schemeClr val="tx2">
              <a:alpha val="0"/>
            </a:schemeClr>
          </a:solidFill>
        </p:spPr>
        <p:txBody>
          <a:bodyPr vert="horz"/>
          <a:lstStyle/>
          <a:p>
            <a:pPr lvl="0"/>
            <a:endParaRPr lang="fr-FR" noProof="0"/>
          </a:p>
        </p:txBody>
      </p:sp>
      <p:sp>
        <p:nvSpPr>
          <p:cNvPr id="6" name="Espace réservé du texte 5"/>
          <p:cNvSpPr>
            <a:spLocks noGrp="1"/>
          </p:cNvSpPr>
          <p:nvPr>
            <p:ph type="body" sz="quarter" idx="11"/>
          </p:nvPr>
        </p:nvSpPr>
        <p:spPr>
          <a:xfrm>
            <a:off x="5078404" y="4768255"/>
            <a:ext cx="2160000" cy="5040560"/>
          </a:xfrm>
          <a:prstGeom prst="rect">
            <a:avLst/>
          </a:prstGeom>
        </p:spPr>
        <p:txBody>
          <a:bodyPr vert="horz" lIns="0" tIns="0" rIns="0" bIns="0" anchor="ctr" anchorCtr="0"/>
          <a:lstStyle>
            <a:lvl1pPr marL="0">
              <a:spcBef>
                <a:spcPts val="1200"/>
              </a:spcBef>
              <a:spcAft>
                <a:spcPts val="600"/>
              </a:spcAft>
              <a:defRPr sz="1200" b="1" i="0">
                <a:solidFill>
                  <a:schemeClr val="bg2"/>
                </a:solidFill>
              </a:defRPr>
            </a:lvl1pPr>
            <a:lvl2pPr marL="0" indent="0">
              <a:spcBef>
                <a:spcPts val="600"/>
              </a:spcBef>
              <a:spcAft>
                <a:spcPts val="300"/>
              </a:spcAft>
              <a:buFontTx/>
              <a:buNone/>
              <a:defRPr sz="1100" b="1" i="0"/>
            </a:lvl2pPr>
            <a:lvl3pPr marL="0" indent="0">
              <a:lnSpc>
                <a:spcPct val="100000"/>
              </a:lnSpc>
              <a:spcBef>
                <a:spcPts val="0"/>
              </a:spcBef>
              <a:spcAft>
                <a:spcPts val="600"/>
              </a:spcAft>
              <a:buFontTx/>
              <a:buNone/>
              <a:defRPr sz="1400" normalizeH="0" baseline="0"/>
            </a:lvl3pPr>
            <a:lvl4pPr marL="0" indent="0">
              <a:buFontTx/>
              <a:buNone/>
              <a:defRPr sz="1100"/>
            </a:lvl4pPr>
            <a:lvl5pPr marL="108000" indent="-108000">
              <a:spcBef>
                <a:spcPts val="300"/>
              </a:spcBef>
              <a:spcAft>
                <a:spcPts val="0"/>
              </a:spcAft>
              <a:buClr>
                <a:schemeClr val="bg1"/>
              </a:buClr>
              <a:buSzPct val="125000"/>
              <a:buFont typeface="Arial"/>
              <a:buChar char="•"/>
              <a:defRPr sz="11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exte 9"/>
          <p:cNvSpPr>
            <a:spLocks noGrp="1"/>
          </p:cNvSpPr>
          <p:nvPr>
            <p:ph type="body" sz="quarter" idx="13"/>
          </p:nvPr>
        </p:nvSpPr>
        <p:spPr>
          <a:xfrm>
            <a:off x="469057" y="5776367"/>
            <a:ext cx="1906692" cy="4680520"/>
          </a:xfrm>
          <a:prstGeom prst="rect">
            <a:avLst/>
          </a:prstGeom>
        </p:spPr>
        <p:txBody>
          <a:bodyPr vert="horz" lIns="0" tIns="0" rIns="0" bIns="0"/>
          <a:lstStyle>
            <a:lvl1pPr marL="0" indent="0">
              <a:spcBef>
                <a:spcPts val="1200"/>
              </a:spcBef>
              <a:spcAft>
                <a:spcPts val="600"/>
              </a:spcAft>
              <a:buFont typeface="Arial"/>
              <a:buNone/>
              <a:defRPr sz="1100" b="1" i="0" cap="all">
                <a:solidFill>
                  <a:schemeClr val="bg2"/>
                </a:solidFill>
              </a:defRPr>
            </a:lvl1pPr>
            <a:lvl2pPr marL="0" indent="0">
              <a:spcBef>
                <a:spcPts val="600"/>
              </a:spcBef>
              <a:spcAft>
                <a:spcPts val="300"/>
              </a:spcAft>
              <a:buNone/>
              <a:defRPr sz="1100" b="1" i="0"/>
            </a:lvl2pPr>
            <a:lvl3pPr marL="0" indent="0">
              <a:spcBef>
                <a:spcPts val="300"/>
              </a:spcBef>
              <a:buNone/>
              <a:defRPr sz="1100" b="0" i="0"/>
            </a:lvl3pPr>
            <a:lvl4pPr marL="171450" indent="-171450">
              <a:spcBef>
                <a:spcPts val="300"/>
              </a:spcBef>
              <a:buClr>
                <a:schemeClr val="bg2"/>
              </a:buClr>
              <a:buSzPct val="150000"/>
              <a:buFont typeface="Wingdings" charset="2"/>
              <a:buChar char="§"/>
              <a:defRPr sz="1100"/>
            </a:lvl4pPr>
            <a:lvl5pPr marL="360000" indent="-171450">
              <a:spcBef>
                <a:spcPts val="200"/>
              </a:spcBef>
              <a:buFont typeface="Arial"/>
              <a:buChar char="•"/>
              <a:defRPr sz="11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9"/>
          <p:cNvSpPr>
            <a:spLocks noGrp="1"/>
          </p:cNvSpPr>
          <p:nvPr>
            <p:ph type="body" sz="quarter" idx="14"/>
          </p:nvPr>
        </p:nvSpPr>
        <p:spPr>
          <a:xfrm>
            <a:off x="2557289" y="5776367"/>
            <a:ext cx="1908009" cy="4680520"/>
          </a:xfrm>
          <a:prstGeom prst="rect">
            <a:avLst/>
          </a:prstGeom>
        </p:spPr>
        <p:txBody>
          <a:bodyPr vert="horz" lIns="0" tIns="0" rIns="0" bIns="0"/>
          <a:lstStyle>
            <a:lvl1pPr marL="0" indent="0">
              <a:spcBef>
                <a:spcPts val="1200"/>
              </a:spcBef>
              <a:spcAft>
                <a:spcPts val="600"/>
              </a:spcAft>
              <a:buFont typeface="Arial"/>
              <a:buNone/>
              <a:defRPr sz="1100" b="1" i="0" cap="all">
                <a:solidFill>
                  <a:schemeClr val="bg2"/>
                </a:solidFill>
              </a:defRPr>
            </a:lvl1pPr>
            <a:lvl2pPr marL="0" indent="0">
              <a:spcBef>
                <a:spcPts val="600"/>
              </a:spcBef>
              <a:spcAft>
                <a:spcPts val="300"/>
              </a:spcAft>
              <a:buNone/>
              <a:defRPr sz="1100" b="1" i="0"/>
            </a:lvl2pPr>
            <a:lvl3pPr marL="0" indent="0">
              <a:spcBef>
                <a:spcPts val="300"/>
              </a:spcBef>
              <a:buNone/>
              <a:defRPr sz="1100" b="0" i="0"/>
            </a:lvl3pPr>
            <a:lvl4pPr marL="171450" indent="-171450">
              <a:spcBef>
                <a:spcPts val="300"/>
              </a:spcBef>
              <a:buClr>
                <a:schemeClr val="bg2"/>
              </a:buClr>
              <a:buSzPct val="150000"/>
              <a:buFont typeface="Wingdings" charset="2"/>
              <a:buChar char="§"/>
              <a:defRPr sz="1100"/>
            </a:lvl4pPr>
            <a:lvl5pPr marL="360000" indent="-171450">
              <a:spcBef>
                <a:spcPts val="200"/>
              </a:spcBef>
              <a:buFont typeface="Arial"/>
              <a:buChar char="•"/>
              <a:defRPr sz="11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Espace réservé du texte 16"/>
          <p:cNvSpPr>
            <a:spLocks noGrp="1"/>
          </p:cNvSpPr>
          <p:nvPr>
            <p:ph type="body" sz="quarter" idx="16"/>
          </p:nvPr>
        </p:nvSpPr>
        <p:spPr>
          <a:xfrm>
            <a:off x="5078404" y="3392045"/>
            <a:ext cx="2160596" cy="1016170"/>
          </a:xfrm>
          <a:prstGeom prst="rect">
            <a:avLst/>
          </a:prstGeom>
        </p:spPr>
        <p:txBody>
          <a:bodyPr vert="horz" lIns="0" tIns="0" rIns="0" bIns="0" anchor="ctr" anchorCtr="0"/>
          <a:lstStyle>
            <a:lvl1pPr marL="0">
              <a:spcBef>
                <a:spcPts val="300"/>
              </a:spcBef>
              <a:buFontTx/>
              <a:buNone/>
              <a:defRPr sz="1200" b="1" i="0">
                <a:solidFill>
                  <a:schemeClr val="bg1"/>
                </a:solidFill>
              </a:defRPr>
            </a:lvl1pPr>
            <a:lvl2pPr marL="0" indent="0">
              <a:spcBef>
                <a:spcPts val="0"/>
              </a:spcBef>
              <a:buFontTx/>
              <a:buNone/>
              <a:defRPr sz="2000" b="1" i="0">
                <a:solidFill>
                  <a:schemeClr val="bg1"/>
                </a:solidFill>
              </a:defRPr>
            </a:lvl2pPr>
            <a:lvl3pPr marL="0" indent="0">
              <a:spcBef>
                <a:spcPts val="300"/>
              </a:spcBef>
              <a:buFontTx/>
              <a:buNone/>
              <a:defRPr b="1" i="0">
                <a:solidFill>
                  <a:schemeClr val="bg1"/>
                </a:solidFill>
              </a:defRPr>
            </a:lvl3pPr>
            <a:lvl4pPr marL="0" indent="0">
              <a:spcBef>
                <a:spcPts val="300"/>
              </a:spcBef>
              <a:buFontTx/>
              <a:buNone/>
              <a:defRPr b="1" i="0">
                <a:solidFill>
                  <a:schemeClr val="bg1"/>
                </a:solidFill>
              </a:defRPr>
            </a:lvl4pPr>
            <a:lvl5pPr marL="0" indent="0">
              <a:spcBef>
                <a:spcPts val="300"/>
              </a:spcBef>
              <a:buFontTx/>
              <a:buNone/>
              <a:defRPr b="1" i="0">
                <a:solidFill>
                  <a:schemeClr val="bg1"/>
                </a:solidFill>
              </a:defRPr>
            </a:lvl5pPr>
          </a:lstStyle>
          <a:p>
            <a:pPr lvl="0"/>
            <a:r>
              <a:rPr lang="fr-FR"/>
              <a:t>Cliquez pour modifier les styles du texte du masque</a:t>
            </a:r>
          </a:p>
          <a:p>
            <a:pPr lvl="1"/>
            <a:r>
              <a:rPr lang="fr-FR"/>
              <a:t>Deuxième niveau</a:t>
            </a:r>
          </a:p>
        </p:txBody>
      </p:sp>
      <p:sp>
        <p:nvSpPr>
          <p:cNvPr id="20" name="Espace réservé pour une image  19" descr="insérer un picto" title="picto"/>
          <p:cNvSpPr>
            <a:spLocks noGrp="1"/>
          </p:cNvSpPr>
          <p:nvPr>
            <p:ph type="pic" sz="quarter" idx="18"/>
          </p:nvPr>
        </p:nvSpPr>
        <p:spPr>
          <a:xfrm>
            <a:off x="3889298" y="3256087"/>
            <a:ext cx="576000" cy="576064"/>
          </a:xfrm>
          <a:prstGeom prst="rect">
            <a:avLst/>
          </a:prstGeom>
        </p:spPr>
        <p:txBody>
          <a:bodyPr vert="horz" lIns="0" tIns="0" rIns="0" bIns="0">
            <a:normAutofit/>
          </a:bodyPr>
          <a:lstStyle>
            <a:lvl1pPr>
              <a:defRPr sz="500"/>
            </a:lvl1pPr>
          </a:lstStyle>
          <a:p>
            <a:pPr lvl="0"/>
            <a:endParaRPr lang="fr-FR" noProof="0"/>
          </a:p>
        </p:txBody>
      </p:sp>
      <p:sp>
        <p:nvSpPr>
          <p:cNvPr id="3" name="Espace réservé du texte 2"/>
          <p:cNvSpPr>
            <a:spLocks noGrp="1"/>
          </p:cNvSpPr>
          <p:nvPr>
            <p:ph type="body" sz="quarter" idx="22"/>
          </p:nvPr>
        </p:nvSpPr>
        <p:spPr>
          <a:xfrm>
            <a:off x="469057" y="3320037"/>
            <a:ext cx="3240359" cy="2316189"/>
          </a:xfrm>
          <a:prstGeom prst="rect">
            <a:avLst/>
          </a:prstGeom>
        </p:spPr>
        <p:txBody>
          <a:bodyPr vert="horz" lIns="0" tIns="0" rIns="0" bIns="0" anchor="ctr" anchorCtr="0"/>
          <a:lstStyle>
            <a:lvl1pPr marL="0">
              <a:spcAft>
                <a:spcPts val="600"/>
              </a:spcAft>
              <a:buFontTx/>
              <a:buNone/>
              <a:defRPr sz="2200">
                <a:solidFill>
                  <a:schemeClr val="bg2"/>
                </a:solidFill>
              </a:defRPr>
            </a:lvl1pPr>
            <a:lvl2pPr marL="0" indent="0">
              <a:buFontTx/>
              <a:buNone/>
              <a:defRPr sz="1200"/>
            </a:lvl2pPr>
            <a:lvl3pPr marL="0" indent="0">
              <a:buFontTx/>
              <a:buNone/>
              <a:defRPr/>
            </a:lvl3pPr>
            <a:lvl4pPr marL="0" indent="0">
              <a:buFontTx/>
              <a:buNone/>
              <a:defRPr/>
            </a:lvl4pPr>
            <a:lvl5pPr marL="0" indent="0">
              <a:buFontTx/>
              <a:buNone/>
              <a:defRPr/>
            </a:lvl5pPr>
          </a:lstStyle>
          <a:p>
            <a:pPr lvl="0"/>
            <a:r>
              <a:rPr lang="fr-FR"/>
              <a:t>Cliquez pour modifier les styles du texte du masque</a:t>
            </a:r>
          </a:p>
          <a:p>
            <a:pPr lvl="1"/>
            <a:r>
              <a:rPr lang="fr-FR"/>
              <a:t>Deuxième niveau</a:t>
            </a:r>
          </a:p>
        </p:txBody>
      </p:sp>
      <p:sp>
        <p:nvSpPr>
          <p:cNvPr id="16" name="Espace réservé pour une image  19" descr="insérer un picto" title="picto"/>
          <p:cNvSpPr>
            <a:spLocks noGrp="1"/>
          </p:cNvSpPr>
          <p:nvPr>
            <p:ph type="pic" sz="quarter" idx="23"/>
          </p:nvPr>
        </p:nvSpPr>
        <p:spPr>
          <a:xfrm>
            <a:off x="3889298" y="3760143"/>
            <a:ext cx="576000" cy="576064"/>
          </a:xfrm>
          <a:prstGeom prst="rect">
            <a:avLst/>
          </a:prstGeom>
        </p:spPr>
        <p:txBody>
          <a:bodyPr vert="horz" lIns="0" tIns="0" rIns="0" bIns="0">
            <a:normAutofit/>
          </a:bodyPr>
          <a:lstStyle>
            <a:lvl1pPr>
              <a:defRPr sz="500"/>
            </a:lvl1pPr>
          </a:lstStyle>
          <a:p>
            <a:pPr lvl="0"/>
            <a:endParaRPr lang="fr-FR" noProof="0"/>
          </a:p>
        </p:txBody>
      </p:sp>
      <p:sp>
        <p:nvSpPr>
          <p:cNvPr id="18" name="Espace réservé pour une image  19" descr="insérer un picto" title="picto"/>
          <p:cNvSpPr>
            <a:spLocks noGrp="1"/>
          </p:cNvSpPr>
          <p:nvPr>
            <p:ph type="pic" sz="quarter" idx="24"/>
          </p:nvPr>
        </p:nvSpPr>
        <p:spPr>
          <a:xfrm>
            <a:off x="3889298" y="4264199"/>
            <a:ext cx="576000" cy="576064"/>
          </a:xfrm>
          <a:prstGeom prst="rect">
            <a:avLst/>
          </a:prstGeom>
        </p:spPr>
        <p:txBody>
          <a:bodyPr vert="horz" lIns="0" tIns="0" rIns="0" bIns="0">
            <a:normAutofit/>
          </a:bodyPr>
          <a:lstStyle>
            <a:lvl1pPr>
              <a:defRPr sz="500"/>
            </a:lvl1pPr>
          </a:lstStyle>
          <a:p>
            <a:pPr lvl="0"/>
            <a:endParaRPr lang="fr-FR" noProof="0"/>
          </a:p>
        </p:txBody>
      </p:sp>
      <p:sp>
        <p:nvSpPr>
          <p:cNvPr id="19" name="Espace réservé pour une image  19" descr="insérer un picto" title="picto"/>
          <p:cNvSpPr>
            <a:spLocks noGrp="1"/>
          </p:cNvSpPr>
          <p:nvPr>
            <p:ph type="pic" sz="quarter" idx="25"/>
          </p:nvPr>
        </p:nvSpPr>
        <p:spPr>
          <a:xfrm>
            <a:off x="3889298" y="4768255"/>
            <a:ext cx="576000" cy="576064"/>
          </a:xfrm>
          <a:prstGeom prst="rect">
            <a:avLst/>
          </a:prstGeom>
        </p:spPr>
        <p:txBody>
          <a:bodyPr vert="horz" lIns="0" tIns="0" rIns="0" bIns="0">
            <a:normAutofit/>
          </a:bodyPr>
          <a:lstStyle>
            <a:lvl1pPr>
              <a:defRPr sz="500"/>
            </a:lvl1pPr>
          </a:lstStyle>
          <a:p>
            <a:pPr lvl="0"/>
            <a:endParaRPr lang="fr-FR" noProof="0"/>
          </a:p>
        </p:txBody>
      </p:sp>
      <p:sp>
        <p:nvSpPr>
          <p:cNvPr id="23" name="Espace réservé pour une image  3"/>
          <p:cNvSpPr>
            <a:spLocks noGrp="1"/>
          </p:cNvSpPr>
          <p:nvPr>
            <p:ph type="pic" sz="quarter" idx="26"/>
          </p:nvPr>
        </p:nvSpPr>
        <p:spPr>
          <a:xfrm>
            <a:off x="468313" y="2176463"/>
            <a:ext cx="2089150" cy="1231900"/>
          </a:xfrm>
          <a:prstGeom prst="rect">
            <a:avLst/>
          </a:prstGeom>
        </p:spPr>
        <p:txBody>
          <a:bodyPr vert="horz"/>
          <a:lstStyle/>
          <a:p>
            <a:pPr lvl="0"/>
            <a:endParaRPr lang="fr-FR" noProof="0"/>
          </a:p>
        </p:txBody>
      </p:sp>
      <p:sp>
        <p:nvSpPr>
          <p:cNvPr id="25" name="Espace réservé pour une image  6"/>
          <p:cNvSpPr>
            <a:spLocks noGrp="1"/>
          </p:cNvSpPr>
          <p:nvPr>
            <p:ph type="pic" sz="quarter" idx="27"/>
          </p:nvPr>
        </p:nvSpPr>
        <p:spPr>
          <a:xfrm>
            <a:off x="6373813" y="2176463"/>
            <a:ext cx="1079500" cy="1528762"/>
          </a:xfrm>
          <a:prstGeom prst="rect">
            <a:avLst/>
          </a:prstGeom>
        </p:spPr>
        <p:txBody>
          <a:bodyPr vert="horz"/>
          <a:lstStyle/>
          <a:p>
            <a:pPr lvl="0"/>
            <a:endParaRPr lang="fr-FR" noProof="0"/>
          </a:p>
        </p:txBody>
      </p:sp>
    </p:spTree>
    <p:extLst>
      <p:ext uri="{BB962C8B-B14F-4D97-AF65-F5344CB8AC3E}">
        <p14:creationId xmlns:p14="http://schemas.microsoft.com/office/powerpoint/2010/main" val="51176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Disposition personnalisée">
    <p:spTree>
      <p:nvGrpSpPr>
        <p:cNvPr id="1" name=""/>
        <p:cNvGrpSpPr/>
        <p:nvPr/>
      </p:nvGrpSpPr>
      <p:grpSpPr>
        <a:xfrm>
          <a:off x="0" y="0"/>
          <a:ext cx="0" cy="0"/>
          <a:chOff x="0" y="0"/>
          <a:chExt cx="0" cy="0"/>
        </a:xfrm>
      </p:grpSpPr>
      <p:sp>
        <p:nvSpPr>
          <p:cNvPr id="7" name="Rectangle 6"/>
          <p:cNvSpPr/>
          <p:nvPr userDrawn="1"/>
        </p:nvSpPr>
        <p:spPr>
          <a:xfrm>
            <a:off x="0" y="7504113"/>
            <a:ext cx="7562850" cy="3184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7754" eaLnBrk="1" fontAlgn="auto" hangingPunct="1">
              <a:spcBef>
                <a:spcPts val="0"/>
              </a:spcBef>
              <a:spcAft>
                <a:spcPts val="0"/>
              </a:spcAft>
              <a:defRPr/>
            </a:pPr>
            <a:endParaRPr lang="fr-FR"/>
          </a:p>
        </p:txBody>
      </p:sp>
      <p:sp>
        <p:nvSpPr>
          <p:cNvPr id="8" name="Rectangle 7"/>
          <p:cNvSpPr/>
          <p:nvPr userDrawn="1"/>
        </p:nvSpPr>
        <p:spPr>
          <a:xfrm>
            <a:off x="0" y="352425"/>
            <a:ext cx="7559675" cy="5397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tIns="49775" rIns="99551" bIns="49775" anchor="ctr"/>
          <a:lstStyle/>
          <a:p>
            <a:pPr defTabSz="497754" eaLnBrk="1" fontAlgn="auto" hangingPunct="1">
              <a:spcBef>
                <a:spcPts val="0"/>
              </a:spcBef>
              <a:spcAft>
                <a:spcPts val="0"/>
              </a:spcAft>
              <a:defRPr/>
            </a:pPr>
            <a:endParaRPr lang="fr-FR"/>
          </a:p>
        </p:txBody>
      </p:sp>
      <p:pic>
        <p:nvPicPr>
          <p:cNvPr id="9" name="Image 3" descr="LOGO NATURE 2050 PPT.ai"/>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74613"/>
            <a:ext cx="216058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78413" y="9845675"/>
            <a:ext cx="20161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texte 11"/>
          <p:cNvSpPr>
            <a:spLocks noGrp="1"/>
          </p:cNvSpPr>
          <p:nvPr>
            <p:ph type="body" sz="quarter" idx="12"/>
          </p:nvPr>
        </p:nvSpPr>
        <p:spPr>
          <a:xfrm>
            <a:off x="539749" y="7792591"/>
            <a:ext cx="4249788" cy="2664296"/>
          </a:xfrm>
          <a:prstGeom prst="rect">
            <a:avLst/>
          </a:prstGeom>
        </p:spPr>
        <p:txBody>
          <a:bodyPr vert="horz" lIns="0" tIns="0" rIns="0" bIns="0"/>
          <a:lstStyle>
            <a:lvl1pPr marL="0">
              <a:spcBef>
                <a:spcPts val="1200"/>
              </a:spcBef>
              <a:spcAft>
                <a:spcPts val="600"/>
              </a:spcAft>
              <a:buFontTx/>
              <a:buNone/>
              <a:defRPr sz="1100" b="1" i="0" baseline="0">
                <a:solidFill>
                  <a:schemeClr val="bg2"/>
                </a:solidFill>
              </a:defRPr>
            </a:lvl1pPr>
            <a:lvl2pPr marL="0" indent="0">
              <a:spcBef>
                <a:spcPts val="0"/>
              </a:spcBef>
              <a:buFontTx/>
              <a:buNone/>
              <a:defRPr sz="1100" b="0" i="0" baseline="0"/>
            </a:lvl2pPr>
            <a:lvl3pPr marL="0" indent="0">
              <a:spcBef>
                <a:spcPts val="0"/>
              </a:spcBef>
              <a:buFontTx/>
              <a:buNone/>
              <a:defRPr sz="1100" b="0" i="0" baseline="0"/>
            </a:lvl3pPr>
            <a:lvl4pPr marL="0" indent="0">
              <a:spcBef>
                <a:spcPts val="0"/>
              </a:spcBef>
              <a:buFontTx/>
              <a:buNone/>
              <a:defRPr sz="1100" b="0" i="0" baseline="0"/>
            </a:lvl4pPr>
            <a:lvl5pPr marL="0" indent="0">
              <a:spcBef>
                <a:spcPts val="0"/>
              </a:spcBef>
              <a:buFontTx/>
              <a:buNone/>
              <a:defRPr sz="1100" b="0" i="0" baseline="0"/>
            </a:lvl5pPr>
          </a:lstStyle>
          <a:p>
            <a:endParaRPr lang="fr-FR"/>
          </a:p>
        </p:txBody>
      </p:sp>
      <p:sp>
        <p:nvSpPr>
          <p:cNvPr id="5" name="Espace réservé du texte 9"/>
          <p:cNvSpPr>
            <a:spLocks noGrp="1"/>
          </p:cNvSpPr>
          <p:nvPr>
            <p:ph type="body" sz="quarter" idx="13"/>
          </p:nvPr>
        </p:nvSpPr>
        <p:spPr>
          <a:xfrm>
            <a:off x="539750" y="1455887"/>
            <a:ext cx="6699250" cy="4680520"/>
          </a:xfrm>
          <a:prstGeom prst="rect">
            <a:avLst/>
          </a:prstGeom>
        </p:spPr>
        <p:txBody>
          <a:bodyPr vert="horz" lIns="0" tIns="0" rIns="0" bIns="0" numCol="2" spcCol="360000"/>
          <a:lstStyle>
            <a:lvl1pPr marL="0" indent="0">
              <a:spcBef>
                <a:spcPts val="1200"/>
              </a:spcBef>
              <a:spcAft>
                <a:spcPts val="600"/>
              </a:spcAft>
              <a:buFont typeface="Arial"/>
              <a:buNone/>
              <a:defRPr sz="1200" b="1" i="0" cap="all">
                <a:solidFill>
                  <a:schemeClr val="bg2"/>
                </a:solidFill>
              </a:defRPr>
            </a:lvl1pPr>
            <a:lvl2pPr marL="0" indent="0">
              <a:spcBef>
                <a:spcPts val="600"/>
              </a:spcBef>
              <a:spcAft>
                <a:spcPts val="300"/>
              </a:spcAft>
              <a:buNone/>
              <a:defRPr sz="1200" b="1" i="0"/>
            </a:lvl2pPr>
            <a:lvl3pPr marL="0" indent="0">
              <a:spcBef>
                <a:spcPts val="300"/>
              </a:spcBef>
              <a:buNone/>
              <a:defRPr sz="1100" b="0" i="0"/>
            </a:lvl3pPr>
            <a:lvl4pPr marL="171450" indent="-171450">
              <a:spcBef>
                <a:spcPts val="300"/>
              </a:spcBef>
              <a:buClr>
                <a:schemeClr val="bg2"/>
              </a:buClr>
              <a:buSzPct val="150000"/>
              <a:buFont typeface="Wingdings" charset="2"/>
              <a:buChar char="§"/>
              <a:defRPr sz="1100"/>
            </a:lvl4pPr>
            <a:lvl5pPr marL="360000" indent="-171450">
              <a:spcBef>
                <a:spcPts val="200"/>
              </a:spcBef>
              <a:buFont typeface="Arial"/>
              <a:buChar char="•"/>
              <a:defRPr sz="11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texte 15"/>
          <p:cNvSpPr>
            <a:spLocks noGrp="1"/>
          </p:cNvSpPr>
          <p:nvPr>
            <p:ph type="body" sz="quarter" idx="14"/>
          </p:nvPr>
        </p:nvSpPr>
        <p:spPr>
          <a:xfrm>
            <a:off x="5078404" y="7817309"/>
            <a:ext cx="2015390" cy="1775482"/>
          </a:xfrm>
          <a:prstGeom prst="rect">
            <a:avLst/>
          </a:prstGeom>
        </p:spPr>
        <p:txBody>
          <a:bodyPr vert="horz" lIns="0" tIns="0" rIns="0" bIns="0"/>
          <a:lstStyle>
            <a:lvl1pPr marL="0">
              <a:spcBef>
                <a:spcPts val="1200"/>
              </a:spcBef>
              <a:spcAft>
                <a:spcPts val="600"/>
              </a:spcAft>
              <a:buFontTx/>
              <a:buNone/>
              <a:defRPr sz="1100" b="1" i="0">
                <a:solidFill>
                  <a:schemeClr val="bg2"/>
                </a:solidFill>
              </a:defRPr>
            </a:lvl1pPr>
            <a:lvl2pPr marL="0" indent="0">
              <a:spcBef>
                <a:spcPts val="0"/>
              </a:spcBef>
              <a:buFontTx/>
              <a:buNone/>
              <a:defRPr sz="1100"/>
            </a:lvl2pPr>
            <a:lvl3pPr marL="0" indent="0">
              <a:spcBef>
                <a:spcPts val="0"/>
              </a:spcBef>
              <a:buFontTx/>
              <a:buNone/>
              <a:defRPr sz="1100"/>
            </a:lvl3pPr>
            <a:lvl4pPr marL="0" indent="0">
              <a:spcBef>
                <a:spcPts val="0"/>
              </a:spcBef>
              <a:buFontTx/>
              <a:buNone/>
              <a:defRPr sz="1100"/>
            </a:lvl4pPr>
            <a:lvl5pPr marL="0" indent="0">
              <a:spcBef>
                <a:spcPts val="0"/>
              </a:spcBef>
              <a:buFontTx/>
              <a:buNone/>
              <a:defRPr sz="1100"/>
            </a:lvl5pPr>
          </a:lstStyle>
          <a:p>
            <a:endParaRPr lang="fr-FR"/>
          </a:p>
        </p:txBody>
      </p:sp>
      <p:sp>
        <p:nvSpPr>
          <p:cNvPr id="11" name="Espace réservé pour une image  4"/>
          <p:cNvSpPr>
            <a:spLocks noGrp="1"/>
          </p:cNvSpPr>
          <p:nvPr>
            <p:ph type="pic" sz="quarter" idx="16"/>
          </p:nvPr>
        </p:nvSpPr>
        <p:spPr>
          <a:xfrm>
            <a:off x="539750" y="6302127"/>
            <a:ext cx="6699250" cy="914400"/>
          </a:xfrm>
          <a:prstGeom prst="rect">
            <a:avLst/>
          </a:prstGeom>
        </p:spPr>
        <p:txBody>
          <a:bodyPr vert="horz"/>
          <a:lstStyle/>
          <a:p>
            <a:pPr lvl="0"/>
            <a:endParaRPr lang="fr-FR" noProof="0"/>
          </a:p>
        </p:txBody>
      </p:sp>
    </p:spTree>
    <p:extLst>
      <p:ext uri="{BB962C8B-B14F-4D97-AF65-F5344CB8AC3E}">
        <p14:creationId xmlns:p14="http://schemas.microsoft.com/office/powerpoint/2010/main" val="79754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52139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80" r:id="rId3"/>
    <p:sldLayoutId id="2147483681" r:id="rId4"/>
  </p:sldLayoutIdLst>
  <p:hf sldNum="0" hdr="0" ftr="0" dt="0"/>
  <p:txStyles>
    <p:titleStyle>
      <a:lvl1pPr algn="l" defTabSz="497754" rtl="0" eaLnBrk="1" latinLnBrk="0" hangingPunct="1">
        <a:spcBef>
          <a:spcPct val="0"/>
        </a:spcBef>
        <a:buNone/>
        <a:defRPr sz="2200" kern="1200">
          <a:solidFill>
            <a:schemeClr val="bg2"/>
          </a:solidFill>
          <a:latin typeface="+mj-lt"/>
          <a:ea typeface="+mj-ea"/>
          <a:cs typeface="+mj-cs"/>
        </a:defRPr>
      </a:lvl1pPr>
    </p:titleStyle>
    <p:bodyStyle>
      <a:lvl1pPr marL="0" indent="0" algn="l" defTabSz="497754" rtl="0" eaLnBrk="1" latinLnBrk="0" hangingPunct="1">
        <a:spcBef>
          <a:spcPct val="20000"/>
        </a:spcBef>
        <a:buFontTx/>
        <a:buNone/>
        <a:defRPr sz="1200" b="0" i="0" kern="1200" cap="none" baseline="0">
          <a:solidFill>
            <a:schemeClr val="tx1"/>
          </a:solidFill>
          <a:latin typeface="+mn-lt"/>
          <a:ea typeface="+mn-ea"/>
          <a:cs typeface="+mn-cs"/>
        </a:defRPr>
      </a:lvl1pPr>
      <a:lvl2pPr marL="808850" indent="-311096" algn="l" defTabSz="497754" rtl="0" eaLnBrk="1" latinLnBrk="0" hangingPunct="1">
        <a:spcBef>
          <a:spcPct val="20000"/>
        </a:spcBef>
        <a:buFont typeface="Arial"/>
        <a:buChar char="–"/>
        <a:defRPr sz="1200" b="0" i="0" kern="1200">
          <a:solidFill>
            <a:schemeClr val="tx1"/>
          </a:solidFill>
          <a:latin typeface="+mn-lt"/>
          <a:ea typeface="+mn-ea"/>
          <a:cs typeface="+mn-cs"/>
        </a:defRPr>
      </a:lvl2pPr>
      <a:lvl3pPr marL="1244384" indent="-248877" algn="l" defTabSz="497754" rtl="0" eaLnBrk="1" latinLnBrk="0" hangingPunct="1">
        <a:spcBef>
          <a:spcPct val="20000"/>
        </a:spcBef>
        <a:buFont typeface="Arial"/>
        <a:buChar char="•"/>
        <a:defRPr sz="1200" b="1" i="0" kern="1200">
          <a:solidFill>
            <a:schemeClr val="tx1"/>
          </a:solidFill>
          <a:latin typeface="+mn-lt"/>
          <a:ea typeface="+mn-ea"/>
          <a:cs typeface="+mn-cs"/>
        </a:defRPr>
      </a:lvl3pPr>
      <a:lvl4pPr marL="1742138" indent="-248877" algn="l" defTabSz="497754" rtl="0" eaLnBrk="1" latinLnBrk="0" hangingPunct="1">
        <a:spcBef>
          <a:spcPct val="20000"/>
        </a:spcBef>
        <a:buFont typeface="Arial"/>
        <a:buChar char="–"/>
        <a:defRPr sz="1200" kern="1200">
          <a:solidFill>
            <a:schemeClr val="tx1"/>
          </a:solidFill>
          <a:latin typeface="+mn-lt"/>
          <a:ea typeface="+mn-ea"/>
          <a:cs typeface="+mn-cs"/>
        </a:defRPr>
      </a:lvl4pPr>
      <a:lvl5pPr marL="2239891" indent="-248877" algn="l" defTabSz="497754" rtl="0" eaLnBrk="1" latinLnBrk="0" hangingPunct="1">
        <a:spcBef>
          <a:spcPct val="20000"/>
        </a:spcBef>
        <a:buFont typeface="Arial"/>
        <a:buChar char="»"/>
        <a:defRPr sz="1100" kern="1200">
          <a:solidFill>
            <a:schemeClr val="tx1"/>
          </a:solidFill>
          <a:latin typeface="+mn-lt"/>
          <a:ea typeface="+mn-ea"/>
          <a:cs typeface="+mn-cs"/>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fr-FR"/>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hyperlink" Target="https://youtu.be/sJ_xDe41dKA" TargetMode="External"/><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www.cdc-biodiversite.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texte 2"/>
          <p:cNvSpPr>
            <a:spLocks noGrp="1"/>
          </p:cNvSpPr>
          <p:nvPr>
            <p:ph type="body" sz="quarter" idx="11"/>
          </p:nvPr>
        </p:nvSpPr>
        <p:spPr bwMode="auto">
          <a:xfrm>
            <a:off x="5149850" y="4603750"/>
            <a:ext cx="2160588" cy="5040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a:defRPr/>
            </a:pPr>
            <a:r>
              <a:rPr lang="fr-FR" altLang="fr-FR" dirty="0"/>
              <a:t>Bénéficiaire Nature 2050</a:t>
            </a:r>
          </a:p>
          <a:p>
            <a:pPr lvl="3">
              <a:defRPr/>
            </a:pPr>
            <a:r>
              <a:rPr lang="fr-FR" altLang="fr-FR" dirty="0"/>
              <a:t>Ecocean</a:t>
            </a:r>
          </a:p>
          <a:p>
            <a:pPr>
              <a:defRPr/>
            </a:pPr>
            <a:r>
              <a:rPr lang="fr-FR" altLang="fr-FR" dirty="0"/>
              <a:t>Programme d’actions</a:t>
            </a:r>
          </a:p>
          <a:p>
            <a:pPr marL="107950" lvl="4" indent="-107950">
              <a:spcAft>
                <a:spcPct val="0"/>
              </a:spcAft>
              <a:buFont typeface="Arial" panose="020B0604020202020204" pitchFamily="34" charset="0"/>
              <a:buChar char="•"/>
              <a:defRPr/>
            </a:pPr>
            <a:r>
              <a:rPr lang="fr-FR" altLang="fr-FR" dirty="0"/>
              <a:t>Repeuplement d’espèces via capture de post-larves et relâchés de juvéniles</a:t>
            </a:r>
          </a:p>
          <a:p>
            <a:pPr marL="107950" lvl="4" indent="-107950">
              <a:spcAft>
                <a:spcPct val="0"/>
              </a:spcAft>
              <a:buFont typeface="Arial" panose="020B0604020202020204" pitchFamily="34" charset="0"/>
              <a:buChar char="•"/>
              <a:defRPr/>
            </a:pPr>
            <a:r>
              <a:rPr lang="fr-FR" altLang="fr-FR" dirty="0"/>
              <a:t>Transplantation d’algues ou d’herbiers à fort intérêt écologique</a:t>
            </a:r>
          </a:p>
          <a:p>
            <a:pPr marL="107950" lvl="4" indent="-107950">
              <a:spcAft>
                <a:spcPct val="0"/>
              </a:spcAft>
              <a:buFont typeface="Arial" panose="020B0604020202020204" pitchFamily="34" charset="0"/>
              <a:buChar char="•"/>
              <a:defRPr/>
            </a:pPr>
            <a:r>
              <a:rPr lang="fr-FR" altLang="fr-FR" dirty="0"/>
              <a:t>Immersion et maintenance de nurseries côtières artificielles</a:t>
            </a:r>
          </a:p>
          <a:p>
            <a:pPr>
              <a:defRPr/>
            </a:pPr>
            <a:r>
              <a:rPr lang="fr-FR" altLang="fr-FR" dirty="0"/>
              <a:t>Financeurs</a:t>
            </a:r>
          </a:p>
          <a:p>
            <a:pPr marL="107950" lvl="4" indent="-107950">
              <a:spcAft>
                <a:spcPct val="0"/>
              </a:spcAft>
              <a:buFont typeface="Arial" panose="020B0604020202020204" pitchFamily="34" charset="0"/>
              <a:buChar char="•"/>
              <a:defRPr/>
            </a:pPr>
            <a:r>
              <a:rPr lang="fr-FR" altLang="fr-FR" dirty="0"/>
              <a:t>Agence de l’eau Rhône-Méditerranée-Corse</a:t>
            </a:r>
          </a:p>
          <a:p>
            <a:pPr marL="107950" lvl="4" indent="-107950">
              <a:spcAft>
                <a:spcPct val="0"/>
              </a:spcAft>
              <a:buFont typeface="Arial" panose="020B0604020202020204" pitchFamily="34" charset="0"/>
              <a:buChar char="•"/>
              <a:defRPr/>
            </a:pPr>
            <a:r>
              <a:rPr lang="fr-FR" altLang="fr-FR" dirty="0"/>
              <a:t>Région Provence-Alpes-Côte d’Azur</a:t>
            </a:r>
          </a:p>
          <a:p>
            <a:pPr marL="107950" lvl="4" indent="-107950">
              <a:spcAft>
                <a:spcPct val="0"/>
              </a:spcAft>
              <a:buFont typeface="Arial" panose="020B0604020202020204" pitchFamily="34" charset="0"/>
              <a:buChar char="•"/>
              <a:defRPr/>
            </a:pPr>
            <a:r>
              <a:rPr lang="fr-FR" dirty="0"/>
              <a:t>Les entreprises contribuant au Programme Nature 2050</a:t>
            </a:r>
          </a:p>
          <a:p>
            <a:pPr marL="0" lvl="4" indent="0">
              <a:spcAft>
                <a:spcPct val="0"/>
              </a:spcAft>
              <a:buClrTx/>
              <a:buNone/>
              <a:defRPr/>
            </a:pPr>
            <a:endParaRPr lang="fr-FR" altLang="fr-FR" dirty="0"/>
          </a:p>
          <a:p>
            <a:pPr lvl="1">
              <a:defRPr/>
            </a:pPr>
            <a:r>
              <a:rPr lang="fr-FR" altLang="fr-FR" dirty="0"/>
              <a:t>Budget total du projet </a:t>
            </a:r>
          </a:p>
          <a:p>
            <a:pPr lvl="2">
              <a:spcBef>
                <a:spcPct val="0"/>
              </a:spcBef>
              <a:defRPr/>
            </a:pPr>
            <a:r>
              <a:rPr lang="fr-FR" altLang="fr-FR" dirty="0"/>
              <a:t>2 371 500€</a:t>
            </a:r>
          </a:p>
        </p:txBody>
      </p:sp>
      <p:sp>
        <p:nvSpPr>
          <p:cNvPr id="8195" name="Espace réservé du texte 3"/>
          <p:cNvSpPr>
            <a:spLocks noGrp="1"/>
          </p:cNvSpPr>
          <p:nvPr>
            <p:ph type="body" sz="quarter" idx="13"/>
          </p:nvPr>
        </p:nvSpPr>
        <p:spPr bwMode="auto">
          <a:xfrm>
            <a:off x="473075" y="5607050"/>
            <a:ext cx="1908175" cy="4679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defRPr/>
            </a:pPr>
            <a:r>
              <a:rPr lang="fr-FR" altLang="fr-FR" cap="none" dirty="0"/>
              <a:t>LOCALISATION</a:t>
            </a:r>
          </a:p>
          <a:p>
            <a:pPr lvl="2">
              <a:defRPr/>
            </a:pPr>
            <a:r>
              <a:rPr lang="fr-FR" altLang="fr-FR" i="1" dirty="0"/>
              <a:t>Bouches-du-Rhône</a:t>
            </a:r>
            <a:r>
              <a:rPr lang="fr-FR" altLang="fr-FR" dirty="0"/>
              <a:t> - Le littoral de Marseille, Cassis et la Ciotat est un espace où se juxtaposent des zones urbaines fortement anthropisées et des espaces naturels remarquables (Parc national des Calanques, Parc national de Port Cros…).</a:t>
            </a:r>
          </a:p>
          <a:p>
            <a:pPr lvl="2">
              <a:defRPr/>
            </a:pPr>
            <a:endParaRPr lang="fr-FR" altLang="fr-FR" dirty="0"/>
          </a:p>
          <a:p>
            <a:pPr defTabSz="497754" eaLnBrk="1" fontAlgn="auto" hangingPunct="1">
              <a:spcBef>
                <a:spcPts val="0"/>
              </a:spcBef>
              <a:defRPr/>
            </a:pPr>
            <a:r>
              <a:rPr lang="fr-FR" dirty="0">
                <a:solidFill>
                  <a:srgbClr val="009CD5"/>
                </a:solidFill>
                <a:ea typeface="+mn-ea"/>
                <a:cs typeface="+mn-cs"/>
              </a:rPr>
              <a:t>Défis à relever</a:t>
            </a:r>
          </a:p>
          <a:p>
            <a:pPr lvl="2">
              <a:defRPr/>
            </a:pPr>
            <a:r>
              <a:rPr lang="fr-FR" altLang="fr-FR" dirty="0"/>
              <a:t>Restaurer les fonctionnalités des petits fonds côtiers face à l’artificialisation et aux effets du changement climatique.</a:t>
            </a:r>
          </a:p>
          <a:p>
            <a:pPr>
              <a:buFontTx/>
              <a:buNone/>
              <a:defRPr/>
            </a:pPr>
            <a:r>
              <a:rPr lang="fr-FR" altLang="fr-FR" cap="none" dirty="0"/>
              <a:t>PARTENAIRES</a:t>
            </a:r>
          </a:p>
          <a:p>
            <a:pPr lvl="2">
              <a:defRPr/>
            </a:pPr>
            <a:r>
              <a:rPr lang="fr-FR" altLang="fr-FR" dirty="0"/>
              <a:t>Ecocean</a:t>
            </a:r>
          </a:p>
          <a:p>
            <a:pPr>
              <a:buFontTx/>
              <a:buNone/>
              <a:defRPr/>
            </a:pPr>
            <a:r>
              <a:rPr lang="fr-FR" altLang="fr-FR" cap="none" dirty="0"/>
              <a:t>CALENDRIER</a:t>
            </a:r>
          </a:p>
          <a:p>
            <a:pPr lvl="2">
              <a:defRPr/>
            </a:pPr>
            <a:r>
              <a:rPr lang="fr-FR" altLang="fr-FR" dirty="0"/>
              <a:t>2016 – 2020 : travaux de restauration écologique</a:t>
            </a:r>
            <a:br>
              <a:rPr lang="fr-FR" altLang="fr-FR" dirty="0"/>
            </a:br>
            <a:r>
              <a:rPr lang="fr-FR" altLang="fr-FR" dirty="0"/>
              <a:t>2030 – 2050 : suivi et gestion</a:t>
            </a:r>
            <a:br>
              <a:rPr lang="fr-FR" altLang="fr-FR" dirty="0"/>
            </a:br>
            <a:endParaRPr lang="fr-FR" altLang="fr-FR" dirty="0"/>
          </a:p>
        </p:txBody>
      </p:sp>
      <p:sp>
        <p:nvSpPr>
          <p:cNvPr id="8196" name="Espace réservé du texte 4"/>
          <p:cNvSpPr>
            <a:spLocks noGrp="1"/>
          </p:cNvSpPr>
          <p:nvPr>
            <p:ph type="body" sz="quarter" idx="14"/>
          </p:nvPr>
        </p:nvSpPr>
        <p:spPr bwMode="auto">
          <a:xfrm>
            <a:off x="2562225" y="5607050"/>
            <a:ext cx="1908175" cy="4679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97754" eaLnBrk="1" fontAlgn="auto" hangingPunct="1">
              <a:defRPr/>
            </a:pPr>
            <a:r>
              <a:rPr lang="fr-FR" dirty="0">
                <a:solidFill>
                  <a:srgbClr val="009CD5"/>
                </a:solidFill>
                <a:ea typeface="+mn-ea"/>
                <a:cs typeface="+mn-cs"/>
              </a:rPr>
              <a:t>Objectifs Nature 2050</a:t>
            </a:r>
          </a:p>
          <a:p>
            <a:pPr lvl="1">
              <a:buClr>
                <a:srgbClr val="00B0F0"/>
              </a:buClr>
              <a:buSzPct val="150000"/>
              <a:defRPr/>
            </a:pPr>
            <a:r>
              <a:rPr lang="fr-FR" altLang="fr-FR" dirty="0"/>
              <a:t>Biodiversité : </a:t>
            </a:r>
          </a:p>
          <a:p>
            <a:pPr marL="171450" lvl="2" indent="-171450">
              <a:buClr>
                <a:srgbClr val="00B0F0"/>
              </a:buClr>
              <a:buSzPct val="150000"/>
              <a:buFont typeface="Wingdings" panose="05000000000000000000" pitchFamily="2" charset="2"/>
              <a:buChar char="§"/>
              <a:defRPr/>
            </a:pPr>
            <a:r>
              <a:rPr lang="fr-FR" altLang="fr-FR" dirty="0"/>
              <a:t>Renforcer les populations de poissons et autres espèces marines, </a:t>
            </a:r>
          </a:p>
          <a:p>
            <a:pPr marL="171450" lvl="2" indent="-171450">
              <a:buClr>
                <a:srgbClr val="00B0F0"/>
              </a:buClr>
              <a:buSzPct val="150000"/>
              <a:buFont typeface="Wingdings" panose="05000000000000000000" pitchFamily="2" charset="2"/>
              <a:buChar char="§"/>
              <a:defRPr/>
            </a:pPr>
            <a:r>
              <a:rPr lang="fr-FR" altLang="fr-FR" dirty="0"/>
              <a:t>Restaurer un habitat favorable à la biodiversité marine.</a:t>
            </a:r>
          </a:p>
          <a:p>
            <a:pPr lvl="2">
              <a:buClr>
                <a:srgbClr val="00B0F0"/>
              </a:buClr>
              <a:buSzPct val="150000"/>
              <a:defRPr/>
            </a:pPr>
            <a:r>
              <a:rPr lang="fr-FR" altLang="fr-FR" b="1" dirty="0"/>
              <a:t>Changement climatique : </a:t>
            </a:r>
          </a:p>
          <a:p>
            <a:pPr marL="171450" lvl="2" indent="-171450">
              <a:buClr>
                <a:srgbClr val="00B0F0"/>
              </a:buClr>
              <a:buSzPct val="150000"/>
              <a:buFont typeface="Wingdings" panose="05000000000000000000" pitchFamily="2" charset="2"/>
              <a:buChar char="§"/>
              <a:defRPr/>
            </a:pPr>
            <a:r>
              <a:rPr lang="fr-FR" altLang="fr-FR" dirty="0"/>
              <a:t>Accroître la résilience des écosystèmes marins en renforçant la fonction halieutique et les continuités écologiques.</a:t>
            </a:r>
          </a:p>
          <a:p>
            <a:pPr lvl="1">
              <a:buClr>
                <a:srgbClr val="00B0F0"/>
              </a:buClr>
              <a:buSzPct val="150000"/>
              <a:defRPr/>
            </a:pPr>
            <a:r>
              <a:rPr lang="fr-FR" altLang="fr-FR" dirty="0"/>
              <a:t>Apports pour le territoire  : </a:t>
            </a:r>
          </a:p>
          <a:p>
            <a:pPr lvl="3">
              <a:buClr>
                <a:srgbClr val="00B0F0"/>
              </a:buClr>
              <a:buFont typeface="Wingdings" panose="05000000000000000000" pitchFamily="2" charset="2"/>
              <a:buChar char="§"/>
              <a:defRPr/>
            </a:pPr>
            <a:r>
              <a:rPr lang="fr-FR" altLang="fr-FR" dirty="0"/>
              <a:t>Valoriser les dépendances des acteurs de l’économie maritime aux petits fonds côtiers.</a:t>
            </a:r>
          </a:p>
        </p:txBody>
      </p:sp>
      <p:sp>
        <p:nvSpPr>
          <p:cNvPr id="8197" name="Espace réservé du texte 5"/>
          <p:cNvSpPr>
            <a:spLocks noGrp="1"/>
          </p:cNvSpPr>
          <p:nvPr>
            <p:ph type="body" sz="quarter" idx="16"/>
          </p:nvPr>
        </p:nvSpPr>
        <p:spPr bwMode="auto">
          <a:xfrm>
            <a:off x="5078413" y="3392488"/>
            <a:ext cx="2160587" cy="101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fr-FR" altLang="fr-FR" dirty="0"/>
              <a:t>Surface du projet : </a:t>
            </a:r>
          </a:p>
          <a:p>
            <a:pPr lvl="1">
              <a:spcBef>
                <a:spcPct val="0"/>
              </a:spcBef>
            </a:pPr>
            <a:r>
              <a:rPr lang="fr-FR" altLang="fr-FR" dirty="0"/>
              <a:t>11 hectares</a:t>
            </a:r>
          </a:p>
          <a:p>
            <a:r>
              <a:rPr lang="fr-FR" altLang="fr-FR" dirty="0"/>
              <a:t>Surface d’intervention Nature 2050 : 2,4 hectares</a:t>
            </a:r>
          </a:p>
        </p:txBody>
      </p:sp>
      <p:sp>
        <p:nvSpPr>
          <p:cNvPr id="8198" name="Espace réservé du texte 7"/>
          <p:cNvSpPr>
            <a:spLocks noGrp="1"/>
          </p:cNvSpPr>
          <p:nvPr>
            <p:ph type="body" sz="quarter" idx="22"/>
          </p:nvPr>
        </p:nvSpPr>
        <p:spPr bwMode="auto">
          <a:xfrm>
            <a:off x="468313" y="3128963"/>
            <a:ext cx="3438525" cy="2663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indent="0" eaLnBrk="1" hangingPunct="1"/>
            <a:r>
              <a:rPr lang="fr-FR" altLang="fr-FR"/>
              <a:t>Marseille – Cassis – La Ciotat : CasCioMar 2050</a:t>
            </a:r>
            <a:br>
              <a:rPr lang="fr-FR" altLang="fr-FR"/>
            </a:br>
            <a:r>
              <a:rPr lang="fr-FR" altLang="fr-FR" sz="1800"/>
              <a:t>Restauration écologique de milieux marins</a:t>
            </a:r>
          </a:p>
          <a:p>
            <a:pPr lvl="1" eaLnBrk="1" hangingPunct="1"/>
            <a:r>
              <a:rPr lang="fr-FR" altLang="fr-FR"/>
              <a:t>Restauration des petits fonds côtiers au large de Marseille, Cassis et la Ciotat à travers la combinaison de trois techniques de génie écologique innovantes</a:t>
            </a:r>
          </a:p>
        </p:txBody>
      </p:sp>
      <p:pic>
        <p:nvPicPr>
          <p:cNvPr id="8199" name="Espace réservé pour une image  14" descr="P:\DRI\MEB\3 COMMUNICATION\05_BIODIV 2050\Numéro 10\photos CDC\_LB27416.jpg"/>
          <p:cNvPicPr>
            <a:picLocks noGrp="1"/>
          </p:cNvPicPr>
          <p:nvPr>
            <p:ph type="pic" sz="quarter" idx="15"/>
          </p:nvPr>
        </p:nvPicPr>
        <p:blipFill>
          <a:blip r:embed="rId2">
            <a:extLst>
              <a:ext uri="{28A0092B-C50C-407E-A947-70E740481C1C}">
                <a14:useLocalDpi xmlns:a14="http://schemas.microsoft.com/office/drawing/2010/main" val="0"/>
              </a:ext>
            </a:extLst>
          </a:blip>
          <a:srcRect t="23869" b="23869"/>
          <a:stretch>
            <a:fillRect/>
          </a:stretch>
        </p:blipFill>
        <p:spPr bwMode="auto">
          <a:xfrm>
            <a:off x="0" y="0"/>
            <a:ext cx="7559675" cy="2679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Espace réservé pour une image  13" descr="LOGO NATURE 2050 CMJN.ai"/>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l="30376" t="33810" r="30397" b="33810"/>
          <a:stretch>
            <a:fillRect/>
          </a:stretch>
        </p:blipFill>
        <p:spPr bwMode="auto">
          <a:xfrm>
            <a:off x="563563" y="2232025"/>
            <a:ext cx="1897062" cy="112077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pic>
      <p:pic>
        <p:nvPicPr>
          <p:cNvPr id="8201" name="Espace réservé pour une image  15" descr="CARTE blanche.eps"/>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l="121" r="121"/>
          <a:stretch>
            <a:fillRect/>
          </a:stretch>
        </p:blipFill>
        <p:spPr bwMode="auto">
          <a:xfrm>
            <a:off x="6302375" y="2176463"/>
            <a:ext cx="1150938" cy="1439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llipse 20"/>
          <p:cNvSpPr>
            <a:spLocks noChangeArrowheads="1"/>
          </p:cNvSpPr>
          <p:nvPr/>
        </p:nvSpPr>
        <p:spPr bwMode="auto">
          <a:xfrm>
            <a:off x="6986588" y="3044825"/>
            <a:ext cx="203200" cy="204788"/>
          </a:xfrm>
          <a:prstGeom prst="ellipse">
            <a:avLst/>
          </a:prstGeom>
          <a:solidFill>
            <a:schemeClr val="accent2"/>
          </a:solidFill>
          <a:ln w="38100">
            <a:solidFill>
              <a:schemeClr val="bg1"/>
            </a:solidFill>
            <a:round/>
            <a:headEnd/>
            <a:tailEnd/>
          </a:ln>
          <a:effectLst>
            <a:outerShdw blurRad="40000" dist="20000" dir="5400000" rotWithShape="0">
              <a:srgbClr val="808080">
                <a:alpha val="37999"/>
              </a:srgbClr>
            </a:outerShdw>
          </a:effectLst>
        </p:spPr>
        <p:txBody>
          <a:bodyPr anchor="ctr"/>
          <a:lstStyle/>
          <a:p>
            <a:pPr algn="ctr" defTabSz="497754" eaLnBrk="1" fontAlgn="auto" hangingPunct="1">
              <a:spcBef>
                <a:spcPts val="0"/>
              </a:spcBef>
              <a:spcAft>
                <a:spcPts val="0"/>
              </a:spcAft>
              <a:defRPr/>
            </a:pPr>
            <a:endParaRPr lang="fr-FR">
              <a:solidFill>
                <a:schemeClr val="lt1"/>
              </a:solidFill>
              <a:latin typeface="+mn-lt"/>
              <a:ea typeface="+mn-ea"/>
            </a:endParaRPr>
          </a:p>
        </p:txBody>
      </p:sp>
      <p:pic>
        <p:nvPicPr>
          <p:cNvPr id="8203" name="Image 11" descr="PICTOS 72dpi 5.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06838" y="3589338"/>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305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46983" y="1325889"/>
            <a:ext cx="6699250" cy="4680520"/>
          </a:xfrm>
        </p:spPr>
        <p:txBody>
          <a:bodyPr/>
          <a:lstStyle/>
          <a:p>
            <a:pPr>
              <a:defRPr/>
            </a:pPr>
            <a:r>
              <a:rPr lang="fr-FR" dirty="0">
                <a:ea typeface="ＭＳ Ｐゴシック" charset="0"/>
              </a:rPr>
              <a:t>LES ENJEUX AUTOUR DES PETITS FONDS COTIERS</a:t>
            </a:r>
          </a:p>
          <a:p>
            <a:pPr lvl="1">
              <a:defRPr/>
            </a:pPr>
            <a:r>
              <a:rPr lang="fr-FR" sz="1100" b="0" dirty="0">
                <a:ea typeface="ＭＳ Ｐゴシック" charset="0"/>
              </a:rPr>
              <a:t>Les petits fonds côtiers sont caractérisés par une grande diversité d’habitats et d’espèces, combinés à une concentration d’usages socio-économiques dans un contexte de forte dynamique démographique sur le littoral. Du fait des multiples pressions anthropiques sur les milieux, et notamment de la multiplication des infrastructures portuaires sources d’artificialisation des zones fonctionnelles (nurseries, zones de frayère…), le cycle de vie des poissons côtiers a été fortement perturbé au cours du temps, engendrant une baisse significative des stocks halieutiques et un appauvrissement de la biodiversité marine.</a:t>
            </a:r>
          </a:p>
          <a:p>
            <a:pPr lvl="1">
              <a:defRPr/>
            </a:pPr>
            <a:r>
              <a:rPr lang="fr-FR" cap="all" dirty="0">
                <a:solidFill>
                  <a:srgbClr val="009CD5"/>
                </a:solidFill>
                <a:ea typeface="ＭＳ Ｐゴシック" charset="0"/>
              </a:rPr>
              <a:t>Le projet nature 2050</a:t>
            </a:r>
          </a:p>
          <a:p>
            <a:pPr lvl="1">
              <a:spcBef>
                <a:spcPts val="0"/>
              </a:spcBef>
              <a:spcAft>
                <a:spcPts val="0"/>
              </a:spcAft>
              <a:defRPr/>
            </a:pPr>
            <a:r>
              <a:rPr lang="fr-FR" sz="1100" b="0" dirty="0">
                <a:ea typeface="ＭＳ Ｐゴシック" charset="0"/>
              </a:rPr>
              <a:t>Le projet </a:t>
            </a:r>
            <a:r>
              <a:rPr lang="fr-FR" sz="1100" b="0" dirty="0" err="1">
                <a:ea typeface="ＭＳ Ｐゴシック" charset="0"/>
              </a:rPr>
              <a:t>CasCioMar</a:t>
            </a:r>
            <a:r>
              <a:rPr lang="fr-FR" sz="1100" b="0" dirty="0">
                <a:ea typeface="ＭＳ Ｐゴシック" charset="0"/>
              </a:rPr>
              <a:t> 2050 mobilise des techniques de génie écologique opérationnelles validées scientifiquement jouant à la fois sur la restauration d’habitats et de fonctions, ainsi que le renforcement de populations.</a:t>
            </a:r>
          </a:p>
          <a:p>
            <a:pPr lvl="1">
              <a:spcBef>
                <a:spcPts val="0"/>
              </a:spcBef>
              <a:spcAft>
                <a:spcPts val="0"/>
              </a:spcAft>
              <a:defRPr/>
            </a:pPr>
            <a:endParaRPr lang="fr-FR" sz="1100" b="0" dirty="0">
              <a:ea typeface="ＭＳ Ｐゴシック" charset="0"/>
            </a:endParaRPr>
          </a:p>
          <a:p>
            <a:pPr lvl="1">
              <a:spcBef>
                <a:spcPts val="0"/>
              </a:spcBef>
              <a:spcAft>
                <a:spcPts val="0"/>
              </a:spcAft>
              <a:defRPr/>
            </a:pPr>
            <a:r>
              <a:rPr lang="fr-FR" sz="1100" dirty="0">
                <a:sym typeface="Wingdings" panose="05000000000000000000" pitchFamily="2" charset="2"/>
              </a:rPr>
              <a:t> </a:t>
            </a:r>
            <a:r>
              <a:rPr lang="fr-FR" sz="1100" dirty="0"/>
              <a:t>Repeuplement d’espèces </a:t>
            </a:r>
            <a:r>
              <a:rPr lang="fr-FR" sz="1100" b="0" dirty="0">
                <a:ea typeface="ＭＳ Ｐゴシック" charset="0"/>
              </a:rPr>
              <a:t>: le procédé </a:t>
            </a:r>
            <a:r>
              <a:rPr lang="fr-FR" sz="1100" b="0" dirty="0" err="1">
                <a:ea typeface="ＭＳ Ｐゴシック" charset="0"/>
              </a:rPr>
              <a:t>BiosRestore</a:t>
            </a:r>
            <a:r>
              <a:rPr lang="fr-FR" sz="1100" b="0" dirty="0">
                <a:ea typeface="ＭＳ Ｐゴシック" charset="0"/>
              </a:rPr>
              <a:t> d’</a:t>
            </a:r>
            <a:r>
              <a:rPr lang="fr-FR" sz="1100" b="0" dirty="0" err="1">
                <a:ea typeface="ＭＳ Ｐゴシック" charset="0"/>
              </a:rPr>
              <a:t>Ecocean</a:t>
            </a:r>
            <a:r>
              <a:rPr lang="fr-FR" sz="1100" b="0" dirty="0">
                <a:ea typeface="ＭＳ Ｐゴシック" charset="0"/>
              </a:rPr>
              <a:t> est basé sur une technique de prélèvement de post-larves qui sont pêchées avant de subir une forte prédation naturelle du fait de leur cycle de vie, pré-grossies dans une ferme d’élevage à terre avant d’être relâchées au stade juvénile sur des habitats d’émancipation.</a:t>
            </a:r>
          </a:p>
          <a:p>
            <a:pPr lvl="1">
              <a:spcBef>
                <a:spcPts val="0"/>
              </a:spcBef>
              <a:spcAft>
                <a:spcPts val="0"/>
              </a:spcAft>
              <a:defRPr/>
            </a:pPr>
            <a:endParaRPr lang="fr-FR" sz="1100" b="0" dirty="0">
              <a:ea typeface="ＭＳ Ｐゴシック" charset="0"/>
            </a:endParaRPr>
          </a:p>
          <a:p>
            <a:pPr lvl="1">
              <a:spcBef>
                <a:spcPts val="0"/>
              </a:spcBef>
              <a:spcAft>
                <a:spcPts val="0"/>
              </a:spcAft>
              <a:defRPr/>
            </a:pPr>
            <a:r>
              <a:rPr lang="fr-FR" altLang="fr-FR" sz="1100" dirty="0">
                <a:sym typeface="Wingdings" panose="05000000000000000000" pitchFamily="2" charset="2"/>
              </a:rPr>
              <a:t> </a:t>
            </a:r>
            <a:r>
              <a:rPr lang="fr-FR" altLang="fr-FR" sz="1100" dirty="0"/>
              <a:t>Immersion et maintenance de nurseries côtières artificielles : </a:t>
            </a:r>
            <a:r>
              <a:rPr lang="fr-FR" altLang="fr-FR" sz="1100" b="0" dirty="0">
                <a:ea typeface="ＭＳ Ｐゴシック" charset="0"/>
              </a:rPr>
              <a:t>l</a:t>
            </a:r>
            <a:r>
              <a:rPr lang="fr-FR" sz="1100" b="0" dirty="0">
                <a:ea typeface="ＭＳ Ｐゴシック" charset="0"/>
              </a:rPr>
              <a:t>es solutions de micro-habitats d’</a:t>
            </a:r>
            <a:r>
              <a:rPr lang="fr-FR" sz="1100" b="0" dirty="0" err="1">
                <a:ea typeface="ＭＳ Ｐゴシック" charset="0"/>
              </a:rPr>
              <a:t>Ecocean</a:t>
            </a:r>
            <a:r>
              <a:rPr lang="fr-FR" sz="1100" b="0" dirty="0">
                <a:ea typeface="ＭＳ Ｐゴシック" charset="0"/>
              </a:rPr>
              <a:t> (</a:t>
            </a:r>
            <a:r>
              <a:rPr lang="fr-FR" sz="1100" b="0" dirty="0" err="1">
                <a:ea typeface="ＭＳ Ｐゴシック" charset="0"/>
              </a:rPr>
              <a:t>Biohuts</a:t>
            </a:r>
            <a:r>
              <a:rPr lang="fr-FR" sz="1100" b="0" dirty="0">
                <a:ea typeface="ＭＳ Ｐゴシック" charset="0"/>
              </a:rPr>
              <a:t>), modules en acier avec des coquilles d’huîtres procurant habitat et nourriture, entourés d’une cage refuge, permettent de recréer la fonction de nurserie côtière ainsi disparue, de manière à ce que les jeunes stades puissent atteindre une taille de meilleure résistance aux prédateurs et de plus grande aptitude à la colonisation des milieux</a:t>
            </a:r>
          </a:p>
          <a:p>
            <a:pPr lvl="1">
              <a:spcBef>
                <a:spcPts val="0"/>
              </a:spcBef>
              <a:spcAft>
                <a:spcPts val="0"/>
              </a:spcAft>
              <a:defRPr/>
            </a:pPr>
            <a:endParaRPr lang="fr-FR" sz="1100" b="0" dirty="0">
              <a:ea typeface="ＭＳ Ｐゴシック" charset="0"/>
            </a:endParaRPr>
          </a:p>
          <a:p>
            <a:pPr lvl="1">
              <a:spcBef>
                <a:spcPts val="0"/>
              </a:spcBef>
              <a:spcAft>
                <a:spcPts val="0"/>
              </a:spcAft>
              <a:defRPr/>
            </a:pPr>
            <a:r>
              <a:rPr lang="fr-FR" sz="1100" dirty="0">
                <a:ea typeface="ＭＳ Ｐゴシック" charset="0"/>
                <a:sym typeface="Wingdings" panose="05000000000000000000" pitchFamily="2" charset="2"/>
              </a:rPr>
              <a:t> </a:t>
            </a:r>
            <a:r>
              <a:rPr lang="fr-FR" sz="1100" dirty="0">
                <a:ea typeface="ＭＳ Ｐゴシック" charset="0"/>
              </a:rPr>
              <a:t>Transplantation d’algues ou d’herbiers à fort intérêt écologique </a:t>
            </a:r>
            <a:r>
              <a:rPr lang="fr-FR" sz="1100" b="0" dirty="0">
                <a:ea typeface="ＭＳ Ｐゴシック" charset="0"/>
              </a:rPr>
              <a:t>: cette dernière technique a pour objectif de jouer directement sur les habitats à fort intérêt écologique formés notamment par des espèces ingénieures comme les herbiers de phanérogames ou les </a:t>
            </a:r>
            <a:r>
              <a:rPr lang="fr-FR" sz="1100" b="0" dirty="0" err="1">
                <a:ea typeface="ＭＳ Ｐゴシック" charset="0"/>
              </a:rPr>
              <a:t>cystoseires</a:t>
            </a:r>
            <a:r>
              <a:rPr lang="fr-FR" sz="1100" b="0" dirty="0">
                <a:ea typeface="ＭＳ Ｐゴシック" charset="0"/>
              </a:rPr>
              <a:t>. Alors qu’en superficie, ces espèces n’occupent qu’une faible part des fonds marins, elles forment de véritables forêts sous-marines jouant un rôle écologique clé.</a:t>
            </a:r>
          </a:p>
          <a:p>
            <a:pPr>
              <a:defRPr/>
            </a:pPr>
            <a:endParaRPr lang="fr-FR" dirty="0">
              <a:ea typeface="ＭＳ Ｐゴシック" charset="0"/>
            </a:endParaRPr>
          </a:p>
        </p:txBody>
      </p:sp>
      <p:pic>
        <p:nvPicPr>
          <p:cNvPr id="9221" name="Image 6" descr="P:\DRI\MEB\3 COMMUNICATION\03_Photothèque\PHOTO HD ©\Marin\marin Vilainecrevet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6007100"/>
            <a:ext cx="327977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ZoneTexte 5"/>
          <p:cNvSpPr txBox="1">
            <a:spLocks noChangeArrowheads="1"/>
          </p:cNvSpPr>
          <p:nvPr/>
        </p:nvSpPr>
        <p:spPr bwMode="auto">
          <a:xfrm>
            <a:off x="4016935" y="6231876"/>
            <a:ext cx="178071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sz="900" b="1" u="sng" dirty="0"/>
              <a:t>En savoir plus </a:t>
            </a:r>
            <a:r>
              <a:rPr lang="fr-FR" altLang="fr-FR" sz="900" dirty="0"/>
              <a:t>: utiliser ce QR Code et connectez-vous à une vidéo présentant le projet.</a:t>
            </a:r>
          </a:p>
          <a:p>
            <a:r>
              <a:rPr lang="fr-FR" altLang="fr-FR" sz="900" dirty="0"/>
              <a:t>Ou rendez-vous sur </a:t>
            </a:r>
            <a:r>
              <a:rPr lang="fr-FR" sz="900" u="sng" dirty="0">
                <a:hlinkClick r:id="rId3"/>
              </a:rPr>
              <a:t>https://youtu.be/sJ_xDe41dKA</a:t>
            </a:r>
            <a:endParaRPr lang="fr-FR" sz="800" u="sng" dirty="0"/>
          </a:p>
          <a:p>
            <a:endParaRPr lang="fr-FR" sz="800" dirty="0"/>
          </a:p>
          <a:p>
            <a:endParaRPr lang="fr-FR" altLang="fr-FR" sz="900" dirty="0"/>
          </a:p>
        </p:txBody>
      </p:sp>
      <p:sp>
        <p:nvSpPr>
          <p:cNvPr id="10" name="Espace réservé du texte 1"/>
          <p:cNvSpPr>
            <a:spLocks noGrp="1"/>
          </p:cNvSpPr>
          <p:nvPr>
            <p:ph type="body" sz="quarter" idx="12"/>
          </p:nvPr>
        </p:nvSpPr>
        <p:spPr>
          <a:xfrm>
            <a:off x="528686" y="7585783"/>
            <a:ext cx="4249788" cy="2664296"/>
          </a:xfrm>
        </p:spPr>
        <p:txBody>
          <a:bodyPr/>
          <a:lstStyle/>
          <a:p>
            <a:r>
              <a:rPr lang="fr-FR" dirty="0"/>
              <a:t>Le programme Nature 2050 </a:t>
            </a:r>
          </a:p>
          <a:p>
            <a:pPr lvl="1"/>
            <a:r>
              <a:rPr lang="fr-FR" dirty="0"/>
              <a:t>est un programme national d’actions porté par CDC Biodiversité visant à renforcer l’adaptation des territoires au changement climatique à l’horizon 2050, ainsi qu’à la préservation et la restauration de la biodiversité par la mise en œuvre de solutions fondées sur la nature. Conduit en partenariat avec des associations environnementales et des scientifiques, ce programme repose sur l’engagement volontaire des acteurs économiques privés ou publics à agir, au-delà de leurs obligations réglementaires. CDC Biodiversité s’engage à adapter au changement climatique, à restaurer puis à préserver jusqu’en 2050 une surface de 1m² pour chaque versement volontaire de 5 euros hors taxe.</a:t>
            </a:r>
          </a:p>
          <a:p>
            <a:r>
              <a:rPr lang="fr-FR" dirty="0"/>
              <a:t>CDC Biodiversité </a:t>
            </a:r>
          </a:p>
          <a:p>
            <a:pPr lvl="1"/>
            <a:r>
              <a:rPr lang="fr-FR" dirty="0"/>
              <a:t>est la filiale du Groupe Caisse des Dépôts entièrement dédiée à l’action en faveur de la biodiversité.</a:t>
            </a:r>
          </a:p>
          <a:p>
            <a:endParaRPr lang="fr-FR" dirty="0"/>
          </a:p>
        </p:txBody>
      </p:sp>
      <p:sp>
        <p:nvSpPr>
          <p:cNvPr id="11" name="Espace réservé du texte 3"/>
          <p:cNvSpPr txBox="1">
            <a:spLocks/>
          </p:cNvSpPr>
          <p:nvPr/>
        </p:nvSpPr>
        <p:spPr>
          <a:xfrm>
            <a:off x="5138514" y="7585783"/>
            <a:ext cx="2015390" cy="1775482"/>
          </a:xfrm>
          <a:prstGeom prst="rect">
            <a:avLst/>
          </a:prstGeom>
        </p:spPr>
        <p:txBody>
          <a:bodyPr vert="horz" lIns="0" tIns="0" rIns="0" bIns="0"/>
          <a:lstStyle>
            <a:lvl1pPr marL="0" indent="0" algn="l" defTabSz="497754" rtl="0" eaLnBrk="1" latinLnBrk="0" hangingPunct="1">
              <a:spcBef>
                <a:spcPts val="1200"/>
              </a:spcBef>
              <a:spcAft>
                <a:spcPts val="600"/>
              </a:spcAft>
              <a:buFontTx/>
              <a:buNone/>
              <a:defRPr sz="1100" b="1" i="0" kern="1200" cap="none" baseline="0">
                <a:solidFill>
                  <a:schemeClr val="bg2"/>
                </a:solidFill>
                <a:latin typeface="+mn-lt"/>
                <a:ea typeface="+mn-ea"/>
                <a:cs typeface="+mn-cs"/>
              </a:defRPr>
            </a:lvl1pPr>
            <a:lvl2pPr marL="0" indent="0" algn="l" defTabSz="497754" rtl="0" eaLnBrk="1" latinLnBrk="0" hangingPunct="1">
              <a:spcBef>
                <a:spcPts val="0"/>
              </a:spcBef>
              <a:buFontTx/>
              <a:buNone/>
              <a:defRPr sz="1100" b="0" i="0" kern="1200">
                <a:solidFill>
                  <a:schemeClr val="tx1"/>
                </a:solidFill>
                <a:latin typeface="+mn-lt"/>
                <a:ea typeface="+mn-ea"/>
                <a:cs typeface="+mn-cs"/>
              </a:defRPr>
            </a:lvl2pPr>
            <a:lvl3pPr marL="0" indent="0" algn="l" defTabSz="497754" rtl="0" eaLnBrk="1" latinLnBrk="0" hangingPunct="1">
              <a:spcBef>
                <a:spcPts val="0"/>
              </a:spcBef>
              <a:buFontTx/>
              <a:buNone/>
              <a:defRPr sz="1100" b="1" i="0" kern="1200">
                <a:solidFill>
                  <a:schemeClr val="tx1"/>
                </a:solidFill>
                <a:latin typeface="+mn-lt"/>
                <a:ea typeface="+mn-ea"/>
                <a:cs typeface="+mn-cs"/>
              </a:defRPr>
            </a:lvl3pPr>
            <a:lvl4pPr marL="0" indent="0" algn="l" defTabSz="497754" rtl="0" eaLnBrk="1" latinLnBrk="0" hangingPunct="1">
              <a:spcBef>
                <a:spcPts val="0"/>
              </a:spcBef>
              <a:buFontTx/>
              <a:buNone/>
              <a:defRPr sz="1100" kern="1200">
                <a:solidFill>
                  <a:schemeClr val="tx1"/>
                </a:solidFill>
                <a:latin typeface="+mn-lt"/>
                <a:ea typeface="+mn-ea"/>
                <a:cs typeface="+mn-cs"/>
              </a:defRPr>
            </a:lvl4pPr>
            <a:lvl5pPr marL="0" indent="0" algn="l" defTabSz="497754" rtl="0" eaLnBrk="1" latinLnBrk="0" hangingPunct="1">
              <a:spcBef>
                <a:spcPts val="0"/>
              </a:spcBef>
              <a:buFontTx/>
              <a:buNone/>
              <a:defRPr sz="1100" kern="1200">
                <a:solidFill>
                  <a:schemeClr val="tx1"/>
                </a:solidFill>
                <a:latin typeface="+mn-lt"/>
                <a:ea typeface="+mn-ea"/>
                <a:cs typeface="+mn-cs"/>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r>
              <a:rPr lang="fr-FR" dirty="0"/>
              <a:t>Contacts et informations</a:t>
            </a:r>
          </a:p>
          <a:p>
            <a:pPr lvl="1"/>
            <a:r>
              <a:rPr lang="fr-FR" dirty="0"/>
              <a:t>CDC Biodiversité : </a:t>
            </a:r>
          </a:p>
          <a:p>
            <a:pPr lvl="1"/>
            <a:r>
              <a:rPr lang="fr-FR" dirty="0"/>
              <a:t>102 rue Réaumur 75002 Paris </a:t>
            </a:r>
          </a:p>
          <a:p>
            <a:pPr lvl="1"/>
            <a:r>
              <a:rPr lang="fr-FR" dirty="0"/>
              <a:t>T. +33 (0)1 80 40 15 00 </a:t>
            </a:r>
          </a:p>
          <a:p>
            <a:pPr lvl="1"/>
            <a:r>
              <a:rPr lang="fr-FR" dirty="0">
                <a:hlinkClick r:id="rId4"/>
              </a:rPr>
              <a:t>www.cdc-biodiversite.fr</a:t>
            </a:r>
            <a:endParaRPr lang="fr-FR" dirty="0"/>
          </a:p>
          <a:p>
            <a:pPr lvl="1"/>
            <a:endParaRPr lang="fr-FR" dirty="0"/>
          </a:p>
          <a:p>
            <a:pPr lvl="1"/>
            <a:r>
              <a:rPr lang="fr-FR" dirty="0"/>
              <a:t>Nature 2050 : </a:t>
            </a:r>
          </a:p>
          <a:p>
            <a:pPr lvl="1"/>
            <a:r>
              <a:rPr lang="fr-FR" dirty="0"/>
              <a:t>nature2050@cdc-biodiversite.fr www.nature2050.com</a:t>
            </a:r>
          </a:p>
          <a:p>
            <a:pPr lvl="1"/>
            <a:endParaRPr lang="fr-FR" dirty="0"/>
          </a:p>
        </p:txBody>
      </p:sp>
      <p:pic>
        <p:nvPicPr>
          <p:cNvPr id="5" name="Image 4">
            <a:extLst>
              <a:ext uri="{FF2B5EF4-FFF2-40B4-BE49-F238E27FC236}">
                <a16:creationId xmlns:a16="http://schemas.microsoft.com/office/drawing/2014/main" id="{990B9AF4-67F6-4701-AB78-8BF55E96CD93}"/>
              </a:ext>
            </a:extLst>
          </p:cNvPr>
          <p:cNvPicPr>
            <a:picLocks noChangeAspect="1"/>
          </p:cNvPicPr>
          <p:nvPr/>
        </p:nvPicPr>
        <p:blipFill>
          <a:blip r:embed="rId5"/>
          <a:stretch>
            <a:fillRect/>
          </a:stretch>
        </p:blipFill>
        <p:spPr>
          <a:xfrm>
            <a:off x="5916452" y="6096562"/>
            <a:ext cx="1066959" cy="1078117"/>
          </a:xfrm>
          <a:prstGeom prst="rect">
            <a:avLst/>
          </a:prstGeom>
        </p:spPr>
      </p:pic>
    </p:spTree>
    <p:extLst>
      <p:ext uri="{BB962C8B-B14F-4D97-AF65-F5344CB8AC3E}">
        <p14:creationId xmlns:p14="http://schemas.microsoft.com/office/powerpoint/2010/main" val="1641319783"/>
      </p:ext>
    </p:extLst>
  </p:cSld>
  <p:clrMapOvr>
    <a:masterClrMapping/>
  </p:clrMapOvr>
</p:sld>
</file>

<file path=ppt/theme/theme1.xml><?xml version="1.0" encoding="utf-8"?>
<a:theme xmlns:a="http://schemas.openxmlformats.org/drawingml/2006/main" name="NATURE 2050">
  <a:themeElements>
    <a:clrScheme name="Personnalisée 3">
      <a:dk1>
        <a:srgbClr val="141313"/>
      </a:dk1>
      <a:lt1>
        <a:srgbClr val="FFFFFE"/>
      </a:lt1>
      <a:dk2>
        <a:srgbClr val="DDDEDD"/>
      </a:dk2>
      <a:lt2>
        <a:srgbClr val="009CD5"/>
      </a:lt2>
      <a:accent1>
        <a:srgbClr val="73B632"/>
      </a:accent1>
      <a:accent2>
        <a:srgbClr val="009CD5"/>
      </a:accent2>
      <a:accent3>
        <a:srgbClr val="DDDEDD"/>
      </a:accent3>
      <a:accent4>
        <a:srgbClr val="78C5E3"/>
      </a:accent4>
      <a:accent5>
        <a:srgbClr val="341F19"/>
      </a:accent5>
      <a:accent6>
        <a:srgbClr val="73B632"/>
      </a:accent6>
      <a:hlink>
        <a:srgbClr val="141313"/>
      </a:hlink>
      <a:folHlink>
        <a:srgbClr val="141313"/>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MODELE PPT FICHES PROJET (002)</Template>
  <TotalTime>208</TotalTime>
  <Words>642</Words>
  <Application>Microsoft Office PowerPoint</Application>
  <PresentationFormat>Personnalisé</PresentationFormat>
  <Paragraphs>59</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MS PGothic</vt:lpstr>
      <vt:lpstr>Arial</vt:lpstr>
      <vt:lpstr>Calibri</vt:lpstr>
      <vt:lpstr>Wingdings</vt:lpstr>
      <vt:lpstr>NATURE 2050</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Jean CLINCKEMAILLIE</dc:creator>
  <cp:keywords/>
  <dc:description/>
  <cp:lastModifiedBy>Susie DALLA-FOGLIA</cp:lastModifiedBy>
  <cp:revision>33</cp:revision>
  <cp:lastPrinted>2017-11-21T08:29:48Z</cp:lastPrinted>
  <dcterms:created xsi:type="dcterms:W3CDTF">2017-11-02T13:57:48Z</dcterms:created>
  <dcterms:modified xsi:type="dcterms:W3CDTF">2018-04-11T17:39:55Z</dcterms:modified>
  <cp:category/>
</cp:coreProperties>
</file>